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2"/>
  </p:notesMasterIdLst>
  <p:sldIdLst>
    <p:sldId id="299" r:id="rId2"/>
    <p:sldId id="300" r:id="rId3"/>
    <p:sldId id="331" r:id="rId4"/>
    <p:sldId id="326" r:id="rId5"/>
    <p:sldId id="327" r:id="rId6"/>
    <p:sldId id="328" r:id="rId7"/>
    <p:sldId id="329" r:id="rId8"/>
    <p:sldId id="330" r:id="rId9"/>
    <p:sldId id="303" r:id="rId10"/>
    <p:sldId id="272" r:id="rId11"/>
  </p:sldIdLst>
  <p:sldSz cx="12192000" cy="6858000"/>
  <p:notesSz cx="9144000" cy="6858000"/>
  <p:custDataLst>
    <p:tags r:id="rId13"/>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7279" autoAdjust="0"/>
  </p:normalViewPr>
  <p:slideViewPr>
    <p:cSldViewPr snapToGrid="0" showGuides="1">
      <p:cViewPr varScale="1">
        <p:scale>
          <a:sx n="97" d="100"/>
          <a:sy n="97" d="100"/>
        </p:scale>
        <p:origin x="1744"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solidFill>
                  <a:srgbClr val="000000"/>
                </a:solidFill>
                <a:sym typeface=""/>
              </a:rPr>
              <a:t>Outliers in your data are values that are much higher or lower than a defined normal range can indicate issues with the quality of your data. </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36124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One way that DHIS2 helps you to detect and address outliers is with the Outlier detection tool within the Data Quality app.</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572936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In this video, we'll take a look at the basics of how to use this tool. </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349220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First, open up the Data Quality app in DHIS2 using the applications menu. </a:t>
            </a:r>
          </a:p>
          <a:p>
            <a:endParaRPr lang="en-US" noProof="0" dirty="0"/>
          </a:p>
          <a:p>
            <a:r>
              <a:rPr lang="en-US" noProof="0" dirty="0"/>
              <a:t>Once the application has loaded, select the Outlier detection tool. You'll then be taken to the dimension selection area. </a:t>
            </a:r>
          </a:p>
          <a:p>
            <a:endParaRPr lang="en-US" noProof="0" dirty="0"/>
          </a:p>
          <a:p>
            <a:r>
              <a:rPr lang="en-US" noProof="0" dirty="0"/>
              <a:t>First, select the data set that you want to check for outliers. All data elements within the data set will be checked for outliers. Note that multiple data sets can be selected at the same time. For this example, we'll select the COVID-19 Surveillance data set. </a:t>
            </a:r>
          </a:p>
          <a:p>
            <a:endParaRPr lang="en-US" noProof="0" dirty="0"/>
          </a:p>
          <a:p>
            <a:r>
              <a:rPr lang="en-US" noProof="0" dirty="0"/>
              <a:t>Next, select the organization unit, or units, where you want the tool to check for outliers. You can select multiple organization units, and the analysis will be performed separately on each unit, rather than on the aggregated data for all units. </a:t>
            </a:r>
          </a:p>
          <a:p>
            <a:endParaRPr lang="en-US" noProof="0" dirty="0"/>
          </a:p>
          <a:p>
            <a:r>
              <a:rPr lang="en-US" noProof="0" dirty="0"/>
              <a:t>Open the hierarchy and select Bird District to check for outliers in all organization units in that district. Finally, select the date range you want to check for outliers. </a:t>
            </a:r>
          </a:p>
          <a:p>
            <a:endParaRPr lang="en-US" noProof="0" dirty="0"/>
          </a:p>
          <a:p>
            <a:r>
              <a:rPr lang="en-US" noProof="0" dirty="0"/>
              <a:t>The date range specified must include at least one complete period of data entry for the data to be checked. For example, let's check over a four month period. </a:t>
            </a:r>
          </a:p>
          <a:p>
            <a:endParaRPr lang="en-US" noProof="0" dirty="0"/>
          </a:p>
          <a:p>
            <a:r>
              <a:rPr lang="en-US" noProof="0" dirty="0"/>
              <a:t>So we'll choose the 1st of May as the start date. We'll then end with the 31st of August as the end date. After selecting the data dimensions, you'll see that there are three additional options: the algorithm, threshold, and max results. </a:t>
            </a:r>
          </a:p>
          <a:p>
            <a:endParaRPr lang="en-US" noProof="0" dirty="0"/>
          </a:p>
          <a:p>
            <a:r>
              <a:rPr lang="en-US" noProof="0" dirty="0"/>
              <a:t>First, the algorithm field allows you to select the parameters of how DHIS2 analyzes the outliers. </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983536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You can choose between the Z-score and min-max values. The Z-score is a statistical term that allows you to detect the values that fall outside of the normal distribution of data values for that particular data point. While the min-max values are predetermined values, and using this option will identify values outside of that set range. </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986606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If you choose the Z-score as the detection method, you'll also see a menu option for threshold. This refers to the number of standard deviations the data are allowed to deviate from the mean before they're classified as an outlier. </a:t>
            </a:r>
          </a:p>
          <a:p>
            <a:endParaRPr lang="en-US" noProof="0" dirty="0"/>
          </a:p>
          <a:p>
            <a:r>
              <a:rPr lang="en-US" noProof="0" dirty="0"/>
              <a:t>This is set by default to three, which is a commonly used Z-score setting for outlier detection. The final option is the max results field. This refers to the maximum number of outliers listed in the results. You can set this to be 500, 200, or 100. </a:t>
            </a:r>
          </a:p>
          <a:p>
            <a:endParaRPr lang="en-US" noProof="0" dirty="0"/>
          </a:p>
          <a:p>
            <a:r>
              <a:rPr lang="en-US" noProof="0" dirty="0"/>
              <a:t>Click the start button to run the outlier analysis. </a:t>
            </a: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407176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spcBef>
                <a:spcPts val="0"/>
              </a:spcBef>
              <a:spcAft>
                <a:spcPts val="1000"/>
              </a:spcAft>
            </a:pPr>
            <a:r>
              <a:rPr lang="en-US" noProof="0" dirty="0"/>
              <a:t>Once the analysis is complete, you'll see a screen with the results. On the left, you can see the data element that has an outlier, then the particular period and organization unit that show where and for what time period the outlier was entered. </a:t>
            </a:r>
          </a:p>
          <a:p>
            <a:pPr rtl="0">
              <a:spcBef>
                <a:spcPts val="0"/>
              </a:spcBef>
              <a:spcAft>
                <a:spcPts val="1000"/>
              </a:spcAft>
            </a:pPr>
            <a:endParaRPr lang="en-US" noProof="0" dirty="0"/>
          </a:p>
          <a:p>
            <a:pPr rtl="0">
              <a:spcBef>
                <a:spcPts val="0"/>
              </a:spcBef>
              <a:spcAft>
                <a:spcPts val="1000"/>
              </a:spcAft>
            </a:pPr>
            <a:r>
              <a:rPr lang="en-US" noProof="0" dirty="0"/>
              <a:t>The value entered for the data element is next. Followed by the statistical information on why that data point is classified as an outlier. </a:t>
            </a:r>
          </a:p>
          <a:p>
            <a:pPr rtl="0">
              <a:spcBef>
                <a:spcPts val="0"/>
              </a:spcBef>
              <a:spcAft>
                <a:spcPts val="1000"/>
              </a:spcAft>
            </a:pPr>
            <a:endParaRPr lang="en-US" noProof="0" dirty="0"/>
          </a:p>
          <a:p>
            <a:pPr rtl="0">
              <a:spcBef>
                <a:spcPts val="0"/>
              </a:spcBef>
              <a:spcAft>
                <a:spcPts val="1000"/>
              </a:spcAft>
            </a:pPr>
            <a:r>
              <a:rPr lang="en-US" noProof="0" dirty="0"/>
              <a:t>This shows you which values that have been entered in the data set are outside of the normal range, allowing you to follow-up to see if they were entered in error. For example, if a wrong number was entered by mistake, or if it is a true statistical anomaly, which may merit further investigation. </a:t>
            </a:r>
          </a:p>
          <a:p>
            <a:pPr rtl="0">
              <a:spcBef>
                <a:spcPts val="0"/>
              </a:spcBef>
              <a:spcAft>
                <a:spcPts val="1000"/>
              </a:spcAft>
            </a:pPr>
            <a:endParaRPr lang="en-US" noProof="0" dirty="0"/>
          </a:p>
          <a:p>
            <a:pPr rtl="0">
              <a:spcBef>
                <a:spcPts val="0"/>
              </a:spcBef>
              <a:spcAft>
                <a:spcPts val="1000"/>
              </a:spcAft>
            </a:pPr>
            <a:r>
              <a:rPr lang="en-US" noProof="0" dirty="0"/>
              <a:t>The last column on the outlier detection results screen is the follow-up button. This is used to mark a data value for follow-up in the data quality follow-up analysis tool. You will learn more about follow-up analysis in the next video. </a:t>
            </a:r>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199681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To recap, to perform outlier detection in DHIS2, open the Data Quality app, then select the Outlier detection tool, select the dataset, organization unit, start and end dates, and outlier analysis method. You'll then be presented with the outliers from your selected data dimensions.</a:t>
            </a:r>
          </a:p>
        </p:txBody>
      </p:sp>
    </p:spTree>
    <p:extLst>
      <p:ext uri="{BB962C8B-B14F-4D97-AF65-F5344CB8AC3E}">
        <p14:creationId xmlns:p14="http://schemas.microsoft.com/office/powerpoint/2010/main" val="3211509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854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33"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Outlier Detection</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Capture &amp; Validation</a:t>
            </a:r>
            <a:endParaRPr lang="en-U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869E12F3-DAA5-4425-A875-A7330406F3EF}"/>
              </a:ext>
            </a:extLst>
          </p:cNvPr>
          <p:cNvCxnSpPr/>
          <p:nvPr/>
        </p:nvCxnSpPr>
        <p:spPr>
          <a:xfrm flipV="1">
            <a:off x="2946400" y="1889125"/>
            <a:ext cx="6477000" cy="3533775"/>
          </a:xfrm>
          <a:prstGeom prst="line">
            <a:avLst/>
          </a:prstGeom>
          <a:ln w="3175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8365279-B145-438F-B4B3-DD4E982E7BE5}"/>
              </a:ext>
            </a:extLst>
          </p:cNvPr>
          <p:cNvCxnSpPr>
            <a:cxnSpLocks/>
          </p:cNvCxnSpPr>
          <p:nvPr/>
        </p:nvCxnSpPr>
        <p:spPr>
          <a:xfrm>
            <a:off x="2946400" y="5422900"/>
            <a:ext cx="6309360" cy="0"/>
          </a:xfrm>
          <a:prstGeom prst="line">
            <a:avLst/>
          </a:prstGeom>
          <a:ln w="4445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A1B47C-F0EB-4FE2-8278-DADCC5546DE1}"/>
              </a:ext>
            </a:extLst>
          </p:cNvPr>
          <p:cNvCxnSpPr>
            <a:cxnSpLocks/>
          </p:cNvCxnSpPr>
          <p:nvPr/>
        </p:nvCxnSpPr>
        <p:spPr>
          <a:xfrm rot="5400000">
            <a:off x="896620" y="3413760"/>
            <a:ext cx="4023360" cy="0"/>
          </a:xfrm>
          <a:prstGeom prst="line">
            <a:avLst/>
          </a:prstGeom>
          <a:ln w="4445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620BEA88-0567-4D60-88A1-EA6A310B2D05}"/>
              </a:ext>
            </a:extLst>
          </p:cNvPr>
          <p:cNvSpPr>
            <a:spLocks noChangeAspect="1"/>
          </p:cNvSpPr>
          <p:nvPr/>
        </p:nvSpPr>
        <p:spPr>
          <a:xfrm>
            <a:off x="4425708" y="4251607"/>
            <a:ext cx="185422" cy="155448"/>
          </a:xfrm>
          <a:custGeom>
            <a:avLst/>
            <a:gdLst>
              <a:gd name="connsiteX0" fmla="*/ -110 w 291309"/>
              <a:gd name="connsiteY0" fmla="*/ 181508 h 244219"/>
              <a:gd name="connsiteX1" fmla="*/ 228661 w 291309"/>
              <a:gd name="connsiteY1" fmla="*/ 209408 h 244219"/>
              <a:gd name="connsiteX2" fmla="*/ 269490 w 291309"/>
              <a:gd name="connsiteY2" fmla="*/ -175 h 244219"/>
              <a:gd name="connsiteX3" fmla="*/ 145596 w 291309"/>
              <a:gd name="connsiteY3" fmla="*/ 106838 h 244219"/>
            </a:gdLst>
            <a:ahLst/>
            <a:cxnLst>
              <a:cxn ang="0">
                <a:pos x="connsiteX0" y="connsiteY0"/>
              </a:cxn>
              <a:cxn ang="0">
                <a:pos x="connsiteX1" y="connsiteY1"/>
              </a:cxn>
              <a:cxn ang="0">
                <a:pos x="connsiteX2" y="connsiteY2"/>
              </a:cxn>
              <a:cxn ang="0">
                <a:pos x="connsiteX3" y="connsiteY3"/>
              </a:cxn>
            </a:cxnLst>
            <a:rect l="l" t="t" r="r" b="b"/>
            <a:pathLst>
              <a:path w="291309" h="244219">
                <a:moveTo>
                  <a:pt x="-110" y="181508"/>
                </a:moveTo>
                <a:cubicBezTo>
                  <a:pt x="55360" y="252385"/>
                  <a:pt x="157781" y="264879"/>
                  <a:pt x="228661" y="209408"/>
                </a:cubicBezTo>
                <a:cubicBezTo>
                  <a:pt x="292518" y="159433"/>
                  <a:pt x="309917" y="70117"/>
                  <a:pt x="269490" y="-175"/>
                </a:cubicBezTo>
                <a:lnTo>
                  <a:pt x="145596" y="106838"/>
                </a:lnTo>
                <a:close/>
              </a:path>
            </a:pathLst>
          </a:custGeom>
          <a:noFill/>
          <a:ln w="4171"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E2DF1AB8-4B33-4DB4-878D-C78C42A1F4BB}"/>
              </a:ext>
            </a:extLst>
          </p:cNvPr>
          <p:cNvSpPr>
            <a:spLocks noChangeAspect="1"/>
          </p:cNvSpPr>
          <p:nvPr/>
        </p:nvSpPr>
        <p:spPr>
          <a:xfrm>
            <a:off x="5139005" y="3508650"/>
            <a:ext cx="152946" cy="155448"/>
          </a:xfrm>
          <a:custGeom>
            <a:avLst/>
            <a:gdLst>
              <a:gd name="connsiteX0" fmla="*/ 291238 w 325927"/>
              <a:gd name="connsiteY0" fmla="*/ 268909 h 331260"/>
              <a:gd name="connsiteX1" fmla="*/ 292534 w 325927"/>
              <a:gd name="connsiteY1" fmla="*/ 267237 h 331260"/>
              <a:gd name="connsiteX2" fmla="*/ 295626 w 325927"/>
              <a:gd name="connsiteY2" fmla="*/ 263059 h 331260"/>
              <a:gd name="connsiteX3" fmla="*/ 296879 w 325927"/>
              <a:gd name="connsiteY3" fmla="*/ 261346 h 331260"/>
              <a:gd name="connsiteX4" fmla="*/ 299846 w 325927"/>
              <a:gd name="connsiteY4" fmla="*/ 256916 h 331260"/>
              <a:gd name="connsiteX5" fmla="*/ 300932 w 325927"/>
              <a:gd name="connsiteY5" fmla="*/ 255203 h 331260"/>
              <a:gd name="connsiteX6" fmla="*/ 303774 w 325927"/>
              <a:gd name="connsiteY6" fmla="*/ 250565 h 331260"/>
              <a:gd name="connsiteX7" fmla="*/ 304651 w 325927"/>
              <a:gd name="connsiteY7" fmla="*/ 248977 h 331260"/>
              <a:gd name="connsiteX8" fmla="*/ 307409 w 325927"/>
              <a:gd name="connsiteY8" fmla="*/ 244005 h 331260"/>
              <a:gd name="connsiteX9" fmla="*/ 308078 w 325927"/>
              <a:gd name="connsiteY9" fmla="*/ 242668 h 331260"/>
              <a:gd name="connsiteX10" fmla="*/ 310752 w 325927"/>
              <a:gd name="connsiteY10" fmla="*/ 237277 h 331260"/>
              <a:gd name="connsiteX11" fmla="*/ 311128 w 325927"/>
              <a:gd name="connsiteY11" fmla="*/ 236400 h 331260"/>
              <a:gd name="connsiteX12" fmla="*/ 321073 w 325927"/>
              <a:gd name="connsiteY12" fmla="*/ 208236 h 331260"/>
              <a:gd name="connsiteX13" fmla="*/ 321073 w 325927"/>
              <a:gd name="connsiteY13" fmla="*/ 207986 h 331260"/>
              <a:gd name="connsiteX14" fmla="*/ 322745 w 325927"/>
              <a:gd name="connsiteY14" fmla="*/ 200631 h 331260"/>
              <a:gd name="connsiteX15" fmla="*/ 322745 w 325927"/>
              <a:gd name="connsiteY15" fmla="*/ 199587 h 331260"/>
              <a:gd name="connsiteX16" fmla="*/ 323914 w 325927"/>
              <a:gd name="connsiteY16" fmla="*/ 192859 h 331260"/>
              <a:gd name="connsiteX17" fmla="*/ 324165 w 325927"/>
              <a:gd name="connsiteY17" fmla="*/ 190687 h 331260"/>
              <a:gd name="connsiteX18" fmla="*/ 324917 w 325927"/>
              <a:gd name="connsiteY18" fmla="*/ 184920 h 331260"/>
              <a:gd name="connsiteX19" fmla="*/ 325210 w 325927"/>
              <a:gd name="connsiteY19" fmla="*/ 181159 h 331260"/>
              <a:gd name="connsiteX20" fmla="*/ 325502 w 325927"/>
              <a:gd name="connsiteY20" fmla="*/ 176981 h 331260"/>
              <a:gd name="connsiteX21" fmla="*/ 325711 w 325927"/>
              <a:gd name="connsiteY21" fmla="*/ 168624 h 331260"/>
              <a:gd name="connsiteX22" fmla="*/ 168686 w 325927"/>
              <a:gd name="connsiteY22" fmla="*/ -68 h 331260"/>
              <a:gd name="connsiteX23" fmla="*/ -6 w 325927"/>
              <a:gd name="connsiteY23" fmla="*/ 156957 h 331260"/>
              <a:gd name="connsiteX24" fmla="*/ -6 w 325927"/>
              <a:gd name="connsiteY24" fmla="*/ 168624 h 331260"/>
              <a:gd name="connsiteX25" fmla="*/ 328 w 325927"/>
              <a:gd name="connsiteY25" fmla="*/ 178778 h 331260"/>
              <a:gd name="connsiteX26" fmla="*/ 537 w 325927"/>
              <a:gd name="connsiteY26" fmla="*/ 181661 h 331260"/>
              <a:gd name="connsiteX27" fmla="*/ 1331 w 325927"/>
              <a:gd name="connsiteY27" fmla="*/ 189349 h 331260"/>
              <a:gd name="connsiteX28" fmla="*/ 1665 w 325927"/>
              <a:gd name="connsiteY28" fmla="*/ 191856 h 331260"/>
              <a:gd name="connsiteX29" fmla="*/ 3378 w 325927"/>
              <a:gd name="connsiteY29" fmla="*/ 201801 h 331260"/>
              <a:gd name="connsiteX30" fmla="*/ 3378 w 325927"/>
              <a:gd name="connsiteY30" fmla="*/ 201801 h 331260"/>
              <a:gd name="connsiteX31" fmla="*/ 5718 w 325927"/>
              <a:gd name="connsiteY31" fmla="*/ 211370 h 331260"/>
              <a:gd name="connsiteX32" fmla="*/ 6303 w 325927"/>
              <a:gd name="connsiteY32" fmla="*/ 213376 h 331260"/>
              <a:gd name="connsiteX33" fmla="*/ 8936 w 325927"/>
              <a:gd name="connsiteY33" fmla="*/ 221733 h 331260"/>
              <a:gd name="connsiteX34" fmla="*/ 9312 w 325927"/>
              <a:gd name="connsiteY34" fmla="*/ 222861 h 331260"/>
              <a:gd name="connsiteX35" fmla="*/ 17418 w 325927"/>
              <a:gd name="connsiteY35" fmla="*/ 241665 h 331260"/>
              <a:gd name="connsiteX36" fmla="*/ 17962 w 325927"/>
              <a:gd name="connsiteY36" fmla="*/ 242793 h 331260"/>
              <a:gd name="connsiteX37" fmla="*/ 22809 w 325927"/>
              <a:gd name="connsiteY37" fmla="*/ 251526 h 331260"/>
              <a:gd name="connsiteX38" fmla="*/ 22809 w 325927"/>
              <a:gd name="connsiteY38" fmla="*/ 251526 h 331260"/>
              <a:gd name="connsiteX39" fmla="*/ 26235 w 325927"/>
              <a:gd name="connsiteY39" fmla="*/ 256958 h 331260"/>
              <a:gd name="connsiteX40" fmla="*/ 26778 w 325927"/>
              <a:gd name="connsiteY40" fmla="*/ 257836 h 331260"/>
              <a:gd name="connsiteX41" fmla="*/ 30163 w 325927"/>
              <a:gd name="connsiteY41" fmla="*/ 262766 h 331260"/>
              <a:gd name="connsiteX42" fmla="*/ 31040 w 325927"/>
              <a:gd name="connsiteY42" fmla="*/ 263978 h 331260"/>
              <a:gd name="connsiteX43" fmla="*/ 34467 w 325927"/>
              <a:gd name="connsiteY43" fmla="*/ 268491 h 331260"/>
              <a:gd name="connsiteX44" fmla="*/ 35553 w 325927"/>
              <a:gd name="connsiteY44" fmla="*/ 269870 h 331260"/>
              <a:gd name="connsiteX45" fmla="*/ 39063 w 325927"/>
              <a:gd name="connsiteY45" fmla="*/ 274049 h 331260"/>
              <a:gd name="connsiteX46" fmla="*/ 40275 w 325927"/>
              <a:gd name="connsiteY46" fmla="*/ 275427 h 331260"/>
              <a:gd name="connsiteX47" fmla="*/ 43994 w 325927"/>
              <a:gd name="connsiteY47" fmla="*/ 279606 h 331260"/>
              <a:gd name="connsiteX48" fmla="*/ 45247 w 325927"/>
              <a:gd name="connsiteY48" fmla="*/ 280901 h 331260"/>
              <a:gd name="connsiteX49" fmla="*/ 49133 w 325927"/>
              <a:gd name="connsiteY49" fmla="*/ 284871 h 331260"/>
              <a:gd name="connsiteX50" fmla="*/ 50345 w 325927"/>
              <a:gd name="connsiteY50" fmla="*/ 285999 h 331260"/>
              <a:gd name="connsiteX51" fmla="*/ 54524 w 325927"/>
              <a:gd name="connsiteY51" fmla="*/ 289927 h 331260"/>
              <a:gd name="connsiteX52" fmla="*/ 55401 w 325927"/>
              <a:gd name="connsiteY52" fmla="*/ 290721 h 331260"/>
              <a:gd name="connsiteX53" fmla="*/ 75542 w 325927"/>
              <a:gd name="connsiteY53" fmla="*/ 305805 h 331260"/>
              <a:gd name="connsiteX54" fmla="*/ 77088 w 325927"/>
              <a:gd name="connsiteY54" fmla="*/ 306808 h 331260"/>
              <a:gd name="connsiteX55" fmla="*/ 81266 w 325927"/>
              <a:gd name="connsiteY55" fmla="*/ 309274 h 331260"/>
              <a:gd name="connsiteX56" fmla="*/ 83439 w 325927"/>
              <a:gd name="connsiteY56" fmla="*/ 310527 h 331260"/>
              <a:gd name="connsiteX57" fmla="*/ 87618 w 325927"/>
              <a:gd name="connsiteY57" fmla="*/ 312700 h 331260"/>
              <a:gd name="connsiteX58" fmla="*/ 90083 w 325927"/>
              <a:gd name="connsiteY58" fmla="*/ 313954 h 331260"/>
              <a:gd name="connsiteX59" fmla="*/ 94262 w 325927"/>
              <a:gd name="connsiteY59" fmla="*/ 315917 h 331260"/>
              <a:gd name="connsiteX60" fmla="*/ 96978 w 325927"/>
              <a:gd name="connsiteY60" fmla="*/ 317129 h 331260"/>
              <a:gd name="connsiteX61" fmla="*/ 100906 w 325927"/>
              <a:gd name="connsiteY61" fmla="*/ 318843 h 331260"/>
              <a:gd name="connsiteX62" fmla="*/ 103956 w 325927"/>
              <a:gd name="connsiteY62" fmla="*/ 320054 h 331260"/>
              <a:gd name="connsiteX63" fmla="*/ 107717 w 325927"/>
              <a:gd name="connsiteY63" fmla="*/ 321517 h 331260"/>
              <a:gd name="connsiteX64" fmla="*/ 114360 w 325927"/>
              <a:gd name="connsiteY64" fmla="*/ 323773 h 331260"/>
              <a:gd name="connsiteX65" fmla="*/ 117453 w 325927"/>
              <a:gd name="connsiteY65" fmla="*/ 324692 h 331260"/>
              <a:gd name="connsiteX66" fmla="*/ 121631 w 325927"/>
              <a:gd name="connsiteY66" fmla="*/ 325862 h 331260"/>
              <a:gd name="connsiteX67" fmla="*/ 124890 w 325927"/>
              <a:gd name="connsiteY67" fmla="*/ 326656 h 331260"/>
              <a:gd name="connsiteX68" fmla="*/ 129069 w 325927"/>
              <a:gd name="connsiteY68" fmla="*/ 327617 h 331260"/>
              <a:gd name="connsiteX69" fmla="*/ 132328 w 325927"/>
              <a:gd name="connsiteY69" fmla="*/ 328286 h 331260"/>
              <a:gd name="connsiteX70" fmla="*/ 136507 w 325927"/>
              <a:gd name="connsiteY70" fmla="*/ 329080 h 331260"/>
              <a:gd name="connsiteX71" fmla="*/ 139724 w 325927"/>
              <a:gd name="connsiteY71" fmla="*/ 329581 h 331260"/>
              <a:gd name="connsiteX72" fmla="*/ 144321 w 325927"/>
              <a:gd name="connsiteY72" fmla="*/ 330166 h 331260"/>
              <a:gd name="connsiteX73" fmla="*/ 147371 w 325927"/>
              <a:gd name="connsiteY73" fmla="*/ 330501 h 331260"/>
              <a:gd name="connsiteX74" fmla="*/ 152552 w 325927"/>
              <a:gd name="connsiteY74" fmla="*/ 330877 h 331260"/>
              <a:gd name="connsiteX75" fmla="*/ 155143 w 325927"/>
              <a:gd name="connsiteY75" fmla="*/ 330877 h 331260"/>
              <a:gd name="connsiteX76" fmla="*/ 162999 w 325927"/>
              <a:gd name="connsiteY76" fmla="*/ 331086 h 331260"/>
              <a:gd name="connsiteX77" fmla="*/ 171607 w 325927"/>
              <a:gd name="connsiteY77" fmla="*/ 330835 h 331260"/>
              <a:gd name="connsiteX78" fmla="*/ 174323 w 325927"/>
              <a:gd name="connsiteY78" fmla="*/ 330626 h 331260"/>
              <a:gd name="connsiteX79" fmla="*/ 180089 w 325927"/>
              <a:gd name="connsiteY79" fmla="*/ 330166 h 331260"/>
              <a:gd name="connsiteX80" fmla="*/ 183306 w 325927"/>
              <a:gd name="connsiteY80" fmla="*/ 329748 h 331260"/>
              <a:gd name="connsiteX81" fmla="*/ 188488 w 325927"/>
              <a:gd name="connsiteY81" fmla="*/ 329080 h 331260"/>
              <a:gd name="connsiteX82" fmla="*/ 191789 w 325927"/>
              <a:gd name="connsiteY82" fmla="*/ 328495 h 331260"/>
              <a:gd name="connsiteX83" fmla="*/ 196720 w 325927"/>
              <a:gd name="connsiteY83" fmla="*/ 327534 h 331260"/>
              <a:gd name="connsiteX84" fmla="*/ 200021 w 325927"/>
              <a:gd name="connsiteY84" fmla="*/ 326782 h 331260"/>
              <a:gd name="connsiteX85" fmla="*/ 204826 w 325927"/>
              <a:gd name="connsiteY85" fmla="*/ 325612 h 331260"/>
              <a:gd name="connsiteX86" fmla="*/ 208085 w 325927"/>
              <a:gd name="connsiteY86" fmla="*/ 324692 h 331260"/>
              <a:gd name="connsiteX87" fmla="*/ 212807 w 325927"/>
              <a:gd name="connsiteY87" fmla="*/ 323272 h 331260"/>
              <a:gd name="connsiteX88" fmla="*/ 215941 w 325927"/>
              <a:gd name="connsiteY88" fmla="*/ 322185 h 331260"/>
              <a:gd name="connsiteX89" fmla="*/ 220621 w 325927"/>
              <a:gd name="connsiteY89" fmla="*/ 320514 h 331260"/>
              <a:gd name="connsiteX90" fmla="*/ 223588 w 325927"/>
              <a:gd name="connsiteY90" fmla="*/ 319344 h 331260"/>
              <a:gd name="connsiteX91" fmla="*/ 228268 w 325927"/>
              <a:gd name="connsiteY91" fmla="*/ 317380 h 331260"/>
              <a:gd name="connsiteX92" fmla="*/ 231067 w 325927"/>
              <a:gd name="connsiteY92" fmla="*/ 316126 h 331260"/>
              <a:gd name="connsiteX93" fmla="*/ 235705 w 325927"/>
              <a:gd name="connsiteY93" fmla="*/ 313870 h 331260"/>
              <a:gd name="connsiteX94" fmla="*/ 238338 w 325927"/>
              <a:gd name="connsiteY94" fmla="*/ 312533 h 331260"/>
              <a:gd name="connsiteX95" fmla="*/ 242976 w 325927"/>
              <a:gd name="connsiteY95" fmla="*/ 309984 h 331260"/>
              <a:gd name="connsiteX96" fmla="*/ 245400 w 325927"/>
              <a:gd name="connsiteY96" fmla="*/ 308605 h 331260"/>
              <a:gd name="connsiteX97" fmla="*/ 250080 w 325927"/>
              <a:gd name="connsiteY97" fmla="*/ 305722 h 331260"/>
              <a:gd name="connsiteX98" fmla="*/ 252252 w 325927"/>
              <a:gd name="connsiteY98" fmla="*/ 304343 h 331260"/>
              <a:gd name="connsiteX99" fmla="*/ 256974 w 325927"/>
              <a:gd name="connsiteY99" fmla="*/ 301084 h 331260"/>
              <a:gd name="connsiteX100" fmla="*/ 258896 w 325927"/>
              <a:gd name="connsiteY100" fmla="*/ 299747 h 331260"/>
              <a:gd name="connsiteX101" fmla="*/ 263660 w 325927"/>
              <a:gd name="connsiteY101" fmla="*/ 296111 h 331260"/>
              <a:gd name="connsiteX102" fmla="*/ 265290 w 325927"/>
              <a:gd name="connsiteY102" fmla="*/ 294816 h 331260"/>
              <a:gd name="connsiteX103" fmla="*/ 270178 w 325927"/>
              <a:gd name="connsiteY103" fmla="*/ 290637 h 331260"/>
              <a:gd name="connsiteX104" fmla="*/ 271432 w 325927"/>
              <a:gd name="connsiteY104" fmla="*/ 289551 h 331260"/>
              <a:gd name="connsiteX105" fmla="*/ 276530 w 325927"/>
              <a:gd name="connsiteY105" fmla="*/ 284746 h 331260"/>
              <a:gd name="connsiteX106" fmla="*/ 277282 w 325927"/>
              <a:gd name="connsiteY106" fmla="*/ 284035 h 331260"/>
              <a:gd name="connsiteX107" fmla="*/ 286642 w 325927"/>
              <a:gd name="connsiteY107" fmla="*/ 273965 h 331260"/>
              <a:gd name="connsiteX108" fmla="*/ 287812 w 325927"/>
              <a:gd name="connsiteY108" fmla="*/ 272670 h 33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25927" h="331260">
                <a:moveTo>
                  <a:pt x="291238" y="268909"/>
                </a:moveTo>
                <a:cubicBezTo>
                  <a:pt x="291698" y="268366"/>
                  <a:pt x="292116" y="267781"/>
                  <a:pt x="292534" y="267237"/>
                </a:cubicBezTo>
                <a:cubicBezTo>
                  <a:pt x="293620" y="265859"/>
                  <a:pt x="294623" y="264438"/>
                  <a:pt x="295626" y="263059"/>
                </a:cubicBezTo>
                <a:lnTo>
                  <a:pt x="296879" y="261346"/>
                </a:lnTo>
                <a:cubicBezTo>
                  <a:pt x="297882" y="259883"/>
                  <a:pt x="298885" y="258421"/>
                  <a:pt x="299846" y="256916"/>
                </a:cubicBezTo>
                <a:lnTo>
                  <a:pt x="300932" y="255203"/>
                </a:lnTo>
                <a:cubicBezTo>
                  <a:pt x="301893" y="253699"/>
                  <a:pt x="302855" y="252111"/>
                  <a:pt x="303774" y="250565"/>
                </a:cubicBezTo>
                <a:lnTo>
                  <a:pt x="304651" y="248977"/>
                </a:lnTo>
                <a:cubicBezTo>
                  <a:pt x="305612" y="247348"/>
                  <a:pt x="306532" y="245676"/>
                  <a:pt x="307409" y="244005"/>
                </a:cubicBezTo>
                <a:cubicBezTo>
                  <a:pt x="307618" y="243587"/>
                  <a:pt x="307827" y="243127"/>
                  <a:pt x="308078" y="242668"/>
                </a:cubicBezTo>
                <a:cubicBezTo>
                  <a:pt x="308997" y="240913"/>
                  <a:pt x="309875" y="239116"/>
                  <a:pt x="310752" y="237277"/>
                </a:cubicBezTo>
                <a:lnTo>
                  <a:pt x="311128" y="236400"/>
                </a:lnTo>
                <a:cubicBezTo>
                  <a:pt x="315303" y="227336"/>
                  <a:pt x="318633" y="217910"/>
                  <a:pt x="321073" y="208236"/>
                </a:cubicBezTo>
                <a:cubicBezTo>
                  <a:pt x="321073" y="208236"/>
                  <a:pt x="321073" y="208236"/>
                  <a:pt x="321073" y="207986"/>
                </a:cubicBezTo>
                <a:cubicBezTo>
                  <a:pt x="321700" y="205562"/>
                  <a:pt x="322243" y="203097"/>
                  <a:pt x="322745" y="200631"/>
                </a:cubicBezTo>
                <a:cubicBezTo>
                  <a:pt x="322745" y="200297"/>
                  <a:pt x="322745" y="199921"/>
                  <a:pt x="322745" y="199587"/>
                </a:cubicBezTo>
                <a:cubicBezTo>
                  <a:pt x="323162" y="197330"/>
                  <a:pt x="323580" y="195116"/>
                  <a:pt x="323914" y="192859"/>
                </a:cubicBezTo>
                <a:lnTo>
                  <a:pt x="324165" y="190687"/>
                </a:lnTo>
                <a:cubicBezTo>
                  <a:pt x="324445" y="188764"/>
                  <a:pt x="324696" y="186842"/>
                  <a:pt x="324917" y="184920"/>
                </a:cubicBezTo>
                <a:cubicBezTo>
                  <a:pt x="324917" y="183667"/>
                  <a:pt x="324917" y="182413"/>
                  <a:pt x="325210" y="181159"/>
                </a:cubicBezTo>
                <a:cubicBezTo>
                  <a:pt x="325502" y="179906"/>
                  <a:pt x="325461" y="178276"/>
                  <a:pt x="325502" y="176981"/>
                </a:cubicBezTo>
                <a:cubicBezTo>
                  <a:pt x="325502" y="174265"/>
                  <a:pt x="325711" y="171507"/>
                  <a:pt x="325711" y="168624"/>
                </a:cubicBezTo>
                <a:cubicBezTo>
                  <a:pt x="328933" y="78681"/>
                  <a:pt x="258629" y="3153"/>
                  <a:pt x="168686" y="-68"/>
                </a:cubicBezTo>
                <a:cubicBezTo>
                  <a:pt x="78743" y="-3290"/>
                  <a:pt x="3215" y="67010"/>
                  <a:pt x="-6" y="156957"/>
                </a:cubicBezTo>
                <a:cubicBezTo>
                  <a:pt x="-144" y="160843"/>
                  <a:pt x="-144" y="164738"/>
                  <a:pt x="-6" y="168624"/>
                </a:cubicBezTo>
                <a:cubicBezTo>
                  <a:pt x="-6" y="172050"/>
                  <a:pt x="-6" y="175435"/>
                  <a:pt x="328" y="178778"/>
                </a:cubicBezTo>
                <a:cubicBezTo>
                  <a:pt x="328" y="179739"/>
                  <a:pt x="328" y="180700"/>
                  <a:pt x="537" y="181661"/>
                </a:cubicBezTo>
                <a:cubicBezTo>
                  <a:pt x="537" y="184210"/>
                  <a:pt x="1038" y="186800"/>
                  <a:pt x="1331" y="189349"/>
                </a:cubicBezTo>
                <a:cubicBezTo>
                  <a:pt x="1331" y="190185"/>
                  <a:pt x="1331" y="191021"/>
                  <a:pt x="1665" y="191856"/>
                </a:cubicBezTo>
                <a:cubicBezTo>
                  <a:pt x="2125" y="195199"/>
                  <a:pt x="2710" y="198542"/>
                  <a:pt x="3378" y="201801"/>
                </a:cubicBezTo>
                <a:lnTo>
                  <a:pt x="3378" y="201801"/>
                </a:lnTo>
                <a:cubicBezTo>
                  <a:pt x="4047" y="205019"/>
                  <a:pt x="4841" y="208236"/>
                  <a:pt x="5718" y="211370"/>
                </a:cubicBezTo>
                <a:cubicBezTo>
                  <a:pt x="5718" y="212039"/>
                  <a:pt x="6094" y="212708"/>
                  <a:pt x="6303" y="213376"/>
                </a:cubicBezTo>
                <a:cubicBezTo>
                  <a:pt x="7110" y="216163"/>
                  <a:pt x="7987" y="218946"/>
                  <a:pt x="8936" y="221733"/>
                </a:cubicBezTo>
                <a:lnTo>
                  <a:pt x="9312" y="222861"/>
                </a:lnTo>
                <a:cubicBezTo>
                  <a:pt x="11618" y="229292"/>
                  <a:pt x="14326" y="235572"/>
                  <a:pt x="17418" y="241665"/>
                </a:cubicBezTo>
                <a:lnTo>
                  <a:pt x="17962" y="242793"/>
                </a:lnTo>
                <a:cubicBezTo>
                  <a:pt x="19508" y="245718"/>
                  <a:pt x="21095" y="248643"/>
                  <a:pt x="22809" y="251526"/>
                </a:cubicBezTo>
                <a:lnTo>
                  <a:pt x="22809" y="251526"/>
                </a:lnTo>
                <a:cubicBezTo>
                  <a:pt x="23895" y="253365"/>
                  <a:pt x="25065" y="255161"/>
                  <a:pt x="26235" y="256958"/>
                </a:cubicBezTo>
                <a:lnTo>
                  <a:pt x="26778" y="257836"/>
                </a:lnTo>
                <a:cubicBezTo>
                  <a:pt x="27865" y="259507"/>
                  <a:pt x="28993" y="261137"/>
                  <a:pt x="30163" y="262766"/>
                </a:cubicBezTo>
                <a:lnTo>
                  <a:pt x="31040" y="263978"/>
                </a:lnTo>
                <a:cubicBezTo>
                  <a:pt x="32169" y="265524"/>
                  <a:pt x="33297" y="267029"/>
                  <a:pt x="34467" y="268491"/>
                </a:cubicBezTo>
                <a:lnTo>
                  <a:pt x="35553" y="269870"/>
                </a:lnTo>
                <a:cubicBezTo>
                  <a:pt x="36681" y="271332"/>
                  <a:pt x="37893" y="272753"/>
                  <a:pt x="39063" y="274049"/>
                </a:cubicBezTo>
                <a:lnTo>
                  <a:pt x="40275" y="275427"/>
                </a:lnTo>
                <a:cubicBezTo>
                  <a:pt x="41487" y="276806"/>
                  <a:pt x="42740" y="278185"/>
                  <a:pt x="43994" y="279606"/>
                </a:cubicBezTo>
                <a:lnTo>
                  <a:pt x="45247" y="280901"/>
                </a:lnTo>
                <a:lnTo>
                  <a:pt x="49133" y="284871"/>
                </a:lnTo>
                <a:lnTo>
                  <a:pt x="50345" y="285999"/>
                </a:lnTo>
                <a:cubicBezTo>
                  <a:pt x="51724" y="287336"/>
                  <a:pt x="53145" y="288673"/>
                  <a:pt x="54524" y="289927"/>
                </a:cubicBezTo>
                <a:lnTo>
                  <a:pt x="55401" y="290721"/>
                </a:lnTo>
                <a:cubicBezTo>
                  <a:pt x="61723" y="296253"/>
                  <a:pt x="68455" y="301297"/>
                  <a:pt x="75542" y="305805"/>
                </a:cubicBezTo>
                <a:lnTo>
                  <a:pt x="77088" y="306808"/>
                </a:lnTo>
                <a:lnTo>
                  <a:pt x="81266" y="309274"/>
                </a:lnTo>
                <a:lnTo>
                  <a:pt x="83439" y="310527"/>
                </a:lnTo>
                <a:lnTo>
                  <a:pt x="87618" y="312700"/>
                </a:lnTo>
                <a:lnTo>
                  <a:pt x="90083" y="313954"/>
                </a:lnTo>
                <a:lnTo>
                  <a:pt x="94262" y="315917"/>
                </a:lnTo>
                <a:lnTo>
                  <a:pt x="96978" y="317129"/>
                </a:lnTo>
                <a:lnTo>
                  <a:pt x="100906" y="318843"/>
                </a:lnTo>
                <a:lnTo>
                  <a:pt x="103956" y="320054"/>
                </a:lnTo>
                <a:lnTo>
                  <a:pt x="107717" y="321517"/>
                </a:lnTo>
                <a:cubicBezTo>
                  <a:pt x="109919" y="322323"/>
                  <a:pt x="112133" y="323075"/>
                  <a:pt x="114360" y="323773"/>
                </a:cubicBezTo>
                <a:lnTo>
                  <a:pt x="117453" y="324692"/>
                </a:lnTo>
                <a:lnTo>
                  <a:pt x="121631" y="325862"/>
                </a:lnTo>
                <a:lnTo>
                  <a:pt x="124890" y="326656"/>
                </a:lnTo>
                <a:lnTo>
                  <a:pt x="129069" y="327617"/>
                </a:lnTo>
                <a:lnTo>
                  <a:pt x="132328" y="328286"/>
                </a:lnTo>
                <a:lnTo>
                  <a:pt x="136507" y="329080"/>
                </a:lnTo>
                <a:lnTo>
                  <a:pt x="139724" y="329581"/>
                </a:lnTo>
                <a:lnTo>
                  <a:pt x="144321" y="330166"/>
                </a:lnTo>
                <a:lnTo>
                  <a:pt x="147371" y="330501"/>
                </a:lnTo>
                <a:cubicBezTo>
                  <a:pt x="149084" y="330501"/>
                  <a:pt x="150797" y="330751"/>
                  <a:pt x="152552" y="330877"/>
                </a:cubicBezTo>
                <a:lnTo>
                  <a:pt x="155143" y="330877"/>
                </a:lnTo>
                <a:cubicBezTo>
                  <a:pt x="157734" y="330877"/>
                  <a:pt x="160366" y="331086"/>
                  <a:pt x="162999" y="331086"/>
                </a:cubicBezTo>
                <a:cubicBezTo>
                  <a:pt x="165631" y="331086"/>
                  <a:pt x="168723" y="331086"/>
                  <a:pt x="171607" y="330835"/>
                </a:cubicBezTo>
                <a:lnTo>
                  <a:pt x="174323" y="330626"/>
                </a:lnTo>
                <a:cubicBezTo>
                  <a:pt x="176245" y="330626"/>
                  <a:pt x="178167" y="330375"/>
                  <a:pt x="180089" y="330166"/>
                </a:cubicBezTo>
                <a:cubicBezTo>
                  <a:pt x="181176" y="330166"/>
                  <a:pt x="182220" y="329916"/>
                  <a:pt x="183306" y="329748"/>
                </a:cubicBezTo>
                <a:lnTo>
                  <a:pt x="188488" y="329080"/>
                </a:lnTo>
                <a:lnTo>
                  <a:pt x="191789" y="328495"/>
                </a:lnTo>
                <a:cubicBezTo>
                  <a:pt x="193460" y="328161"/>
                  <a:pt x="195090" y="327910"/>
                  <a:pt x="196720" y="327534"/>
                </a:cubicBezTo>
                <a:cubicBezTo>
                  <a:pt x="198349" y="327158"/>
                  <a:pt x="198934" y="327032"/>
                  <a:pt x="200021" y="326782"/>
                </a:cubicBezTo>
                <a:lnTo>
                  <a:pt x="204826" y="325612"/>
                </a:lnTo>
                <a:lnTo>
                  <a:pt x="208085" y="324692"/>
                </a:lnTo>
                <a:lnTo>
                  <a:pt x="212807" y="323272"/>
                </a:lnTo>
                <a:lnTo>
                  <a:pt x="215941" y="322185"/>
                </a:lnTo>
                <a:lnTo>
                  <a:pt x="220621" y="320514"/>
                </a:lnTo>
                <a:lnTo>
                  <a:pt x="223588" y="319344"/>
                </a:lnTo>
                <a:lnTo>
                  <a:pt x="228268" y="317380"/>
                </a:lnTo>
                <a:lnTo>
                  <a:pt x="231067" y="316126"/>
                </a:lnTo>
                <a:cubicBezTo>
                  <a:pt x="232655" y="315374"/>
                  <a:pt x="234201" y="314664"/>
                  <a:pt x="235705" y="313870"/>
                </a:cubicBezTo>
                <a:lnTo>
                  <a:pt x="238338" y="312533"/>
                </a:lnTo>
                <a:cubicBezTo>
                  <a:pt x="239926" y="311697"/>
                  <a:pt x="241472" y="310861"/>
                  <a:pt x="242976" y="309984"/>
                </a:cubicBezTo>
                <a:lnTo>
                  <a:pt x="245400" y="308605"/>
                </a:lnTo>
                <a:cubicBezTo>
                  <a:pt x="246988" y="307686"/>
                  <a:pt x="248534" y="306725"/>
                  <a:pt x="250080" y="305722"/>
                </a:cubicBezTo>
                <a:lnTo>
                  <a:pt x="252252" y="304343"/>
                </a:lnTo>
                <a:cubicBezTo>
                  <a:pt x="253840" y="303298"/>
                  <a:pt x="255428" y="302212"/>
                  <a:pt x="256974" y="301084"/>
                </a:cubicBezTo>
                <a:lnTo>
                  <a:pt x="258896" y="299747"/>
                </a:lnTo>
                <a:lnTo>
                  <a:pt x="263660" y="296111"/>
                </a:lnTo>
                <a:lnTo>
                  <a:pt x="265290" y="294816"/>
                </a:lnTo>
                <a:cubicBezTo>
                  <a:pt x="266961" y="293479"/>
                  <a:pt x="268549" y="292100"/>
                  <a:pt x="270178" y="290637"/>
                </a:cubicBezTo>
                <a:lnTo>
                  <a:pt x="271432" y="289551"/>
                </a:lnTo>
                <a:cubicBezTo>
                  <a:pt x="273145" y="288005"/>
                  <a:pt x="274858" y="286417"/>
                  <a:pt x="276530" y="284746"/>
                </a:cubicBezTo>
                <a:lnTo>
                  <a:pt x="277282" y="284035"/>
                </a:lnTo>
                <a:cubicBezTo>
                  <a:pt x="280541" y="280818"/>
                  <a:pt x="283675" y="277475"/>
                  <a:pt x="286642" y="273965"/>
                </a:cubicBezTo>
                <a:lnTo>
                  <a:pt x="287812" y="272670"/>
                </a:lnTo>
                <a:close/>
              </a:path>
            </a:pathLst>
          </a:custGeom>
          <a:solidFill>
            <a:srgbClr val="093371"/>
          </a:solidFill>
          <a:ln w="4171"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AA4E2305-427F-4EAA-98FC-DE5D9DB2EBAB}"/>
              </a:ext>
            </a:extLst>
          </p:cNvPr>
          <p:cNvSpPr>
            <a:spLocks noChangeAspect="1"/>
          </p:cNvSpPr>
          <p:nvPr/>
        </p:nvSpPr>
        <p:spPr>
          <a:xfrm>
            <a:off x="6910883" y="3117323"/>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98FCA59E-6C6F-4E81-A1C6-07EDB3AEF6A2}"/>
              </a:ext>
            </a:extLst>
          </p:cNvPr>
          <p:cNvSpPr>
            <a:spLocks noChangeAspect="1"/>
          </p:cNvSpPr>
          <p:nvPr/>
        </p:nvSpPr>
        <p:spPr>
          <a:xfrm>
            <a:off x="5969065" y="4042177"/>
            <a:ext cx="155528" cy="155448"/>
          </a:xfrm>
          <a:custGeom>
            <a:avLst/>
            <a:gdLst>
              <a:gd name="connsiteX0" fmla="*/ 323978 w 325926"/>
              <a:gd name="connsiteY0" fmla="*/ 148540 h 325759"/>
              <a:gd name="connsiteX1" fmla="*/ 322934 w 325926"/>
              <a:gd name="connsiteY1" fmla="*/ 139013 h 325759"/>
              <a:gd name="connsiteX2" fmla="*/ 322934 w 325926"/>
              <a:gd name="connsiteY2" fmla="*/ 137926 h 325759"/>
              <a:gd name="connsiteX3" fmla="*/ 320970 w 325926"/>
              <a:gd name="connsiteY3" fmla="*/ 127355 h 325759"/>
              <a:gd name="connsiteX4" fmla="*/ 320552 w 325926"/>
              <a:gd name="connsiteY4" fmla="*/ 125558 h 325759"/>
              <a:gd name="connsiteX5" fmla="*/ 318045 w 325926"/>
              <a:gd name="connsiteY5" fmla="*/ 115947 h 325759"/>
              <a:gd name="connsiteX6" fmla="*/ 317836 w 325926"/>
              <a:gd name="connsiteY6" fmla="*/ 115153 h 325759"/>
              <a:gd name="connsiteX7" fmla="*/ 314200 w 325926"/>
              <a:gd name="connsiteY7" fmla="*/ 104498 h 325759"/>
              <a:gd name="connsiteX8" fmla="*/ 314200 w 325926"/>
              <a:gd name="connsiteY8" fmla="*/ 104289 h 325759"/>
              <a:gd name="connsiteX9" fmla="*/ 310022 w 325926"/>
              <a:gd name="connsiteY9" fmla="*/ 94010 h 325759"/>
              <a:gd name="connsiteX10" fmla="*/ 310022 w 325926"/>
              <a:gd name="connsiteY10" fmla="*/ 93801 h 325759"/>
              <a:gd name="connsiteX11" fmla="*/ 295063 w 325926"/>
              <a:gd name="connsiteY11" fmla="*/ 68061 h 325759"/>
              <a:gd name="connsiteX12" fmla="*/ 295063 w 325926"/>
              <a:gd name="connsiteY12" fmla="*/ 68061 h 325759"/>
              <a:gd name="connsiteX13" fmla="*/ 290884 w 325926"/>
              <a:gd name="connsiteY13" fmla="*/ 62462 h 325759"/>
              <a:gd name="connsiteX14" fmla="*/ 290884 w 325926"/>
              <a:gd name="connsiteY14" fmla="*/ 62169 h 325759"/>
              <a:gd name="connsiteX15" fmla="*/ 286706 w 325926"/>
              <a:gd name="connsiteY15" fmla="*/ 56863 h 325759"/>
              <a:gd name="connsiteX16" fmla="*/ 286413 w 325926"/>
              <a:gd name="connsiteY16" fmla="*/ 56486 h 325759"/>
              <a:gd name="connsiteX17" fmla="*/ 281942 w 325926"/>
              <a:gd name="connsiteY17" fmla="*/ 51472 h 325759"/>
              <a:gd name="connsiteX18" fmla="*/ 281566 w 325926"/>
              <a:gd name="connsiteY18" fmla="*/ 51096 h 325759"/>
              <a:gd name="connsiteX19" fmla="*/ 260673 w 325926"/>
              <a:gd name="connsiteY19" fmla="*/ 32293 h 325759"/>
              <a:gd name="connsiteX20" fmla="*/ 260464 w 325926"/>
              <a:gd name="connsiteY20" fmla="*/ 32293 h 325759"/>
              <a:gd name="connsiteX21" fmla="*/ 260464 w 325926"/>
              <a:gd name="connsiteY21" fmla="*/ 32293 h 325759"/>
              <a:gd name="connsiteX22" fmla="*/ 257372 w 325926"/>
              <a:gd name="connsiteY22" fmla="*/ 30078 h 325759"/>
              <a:gd name="connsiteX23" fmla="*/ 254656 w 325926"/>
              <a:gd name="connsiteY23" fmla="*/ 28156 h 325759"/>
              <a:gd name="connsiteX24" fmla="*/ 251481 w 325926"/>
              <a:gd name="connsiteY24" fmla="*/ 26025 h 325759"/>
              <a:gd name="connsiteX25" fmla="*/ 248681 w 325926"/>
              <a:gd name="connsiteY25" fmla="*/ 24228 h 325759"/>
              <a:gd name="connsiteX26" fmla="*/ 245422 w 325926"/>
              <a:gd name="connsiteY26" fmla="*/ 22222 h 325759"/>
              <a:gd name="connsiteX27" fmla="*/ 242455 w 325926"/>
              <a:gd name="connsiteY27" fmla="*/ 20509 h 325759"/>
              <a:gd name="connsiteX28" fmla="*/ 239237 w 325926"/>
              <a:gd name="connsiteY28" fmla="*/ 18712 h 325759"/>
              <a:gd name="connsiteX29" fmla="*/ 235518 w 325926"/>
              <a:gd name="connsiteY29" fmla="*/ 16790 h 325759"/>
              <a:gd name="connsiteX30" fmla="*/ 230839 w 325926"/>
              <a:gd name="connsiteY30" fmla="*/ 14534 h 325759"/>
              <a:gd name="connsiteX31" fmla="*/ 226660 w 325926"/>
              <a:gd name="connsiteY31" fmla="*/ 12695 h 325759"/>
              <a:gd name="connsiteX32" fmla="*/ 223609 w 325926"/>
              <a:gd name="connsiteY32" fmla="*/ 11442 h 325759"/>
              <a:gd name="connsiteX33" fmla="*/ 219849 w 325926"/>
              <a:gd name="connsiteY33" fmla="*/ 9937 h 325759"/>
              <a:gd name="connsiteX34" fmla="*/ 216757 w 325926"/>
              <a:gd name="connsiteY34" fmla="*/ 8809 h 325759"/>
              <a:gd name="connsiteX35" fmla="*/ 212578 w 325926"/>
              <a:gd name="connsiteY35" fmla="*/ 7472 h 325759"/>
              <a:gd name="connsiteX36" fmla="*/ 209570 w 325926"/>
              <a:gd name="connsiteY36" fmla="*/ 6511 h 325759"/>
              <a:gd name="connsiteX37" fmla="*/ 204890 w 325926"/>
              <a:gd name="connsiteY37" fmla="*/ 5174 h 325759"/>
              <a:gd name="connsiteX38" fmla="*/ 202508 w 325926"/>
              <a:gd name="connsiteY38" fmla="*/ 4505 h 325759"/>
              <a:gd name="connsiteX39" fmla="*/ 195446 w 325926"/>
              <a:gd name="connsiteY39" fmla="*/ 2876 h 325759"/>
              <a:gd name="connsiteX40" fmla="*/ 193315 w 325926"/>
              <a:gd name="connsiteY40" fmla="*/ 2500 h 325759"/>
              <a:gd name="connsiteX41" fmla="*/ 188050 w 325926"/>
              <a:gd name="connsiteY41" fmla="*/ 1539 h 325759"/>
              <a:gd name="connsiteX42" fmla="*/ 185334 w 325926"/>
              <a:gd name="connsiteY42" fmla="*/ 1121 h 325759"/>
              <a:gd name="connsiteX43" fmla="*/ 180445 w 325926"/>
              <a:gd name="connsiteY43" fmla="*/ 536 h 325759"/>
              <a:gd name="connsiteX44" fmla="*/ 177645 w 325926"/>
              <a:gd name="connsiteY44" fmla="*/ 243 h 325759"/>
              <a:gd name="connsiteX45" fmla="*/ 172464 w 325926"/>
              <a:gd name="connsiteY45" fmla="*/ -175 h 325759"/>
              <a:gd name="connsiteX46" fmla="*/ 169999 w 325926"/>
              <a:gd name="connsiteY46" fmla="*/ -175 h 325759"/>
              <a:gd name="connsiteX47" fmla="*/ 162268 w 325926"/>
              <a:gd name="connsiteY47" fmla="*/ -175 h 325759"/>
              <a:gd name="connsiteX48" fmla="*/ 153661 w 325926"/>
              <a:gd name="connsiteY48" fmla="*/ 34 h 325759"/>
              <a:gd name="connsiteX49" fmla="*/ 150945 w 325926"/>
              <a:gd name="connsiteY49" fmla="*/ 34 h 325759"/>
              <a:gd name="connsiteX50" fmla="*/ 145178 w 325926"/>
              <a:gd name="connsiteY50" fmla="*/ 494 h 325759"/>
              <a:gd name="connsiteX51" fmla="*/ 141961 w 325926"/>
              <a:gd name="connsiteY51" fmla="*/ 912 h 325759"/>
              <a:gd name="connsiteX52" fmla="*/ 136779 w 325926"/>
              <a:gd name="connsiteY52" fmla="*/ 1622 h 325759"/>
              <a:gd name="connsiteX53" fmla="*/ 133478 w 325926"/>
              <a:gd name="connsiteY53" fmla="*/ 2207 h 325759"/>
              <a:gd name="connsiteX54" fmla="*/ 128548 w 325926"/>
              <a:gd name="connsiteY54" fmla="*/ 3126 h 325759"/>
              <a:gd name="connsiteX55" fmla="*/ 125247 w 325926"/>
              <a:gd name="connsiteY55" fmla="*/ 3920 h 325759"/>
              <a:gd name="connsiteX56" fmla="*/ 120400 w 325926"/>
              <a:gd name="connsiteY56" fmla="*/ 5090 h 325759"/>
              <a:gd name="connsiteX57" fmla="*/ 117224 w 325926"/>
              <a:gd name="connsiteY57" fmla="*/ 6010 h 325759"/>
              <a:gd name="connsiteX58" fmla="*/ 112460 w 325926"/>
              <a:gd name="connsiteY58" fmla="*/ 7430 h 325759"/>
              <a:gd name="connsiteX59" fmla="*/ 109368 w 325926"/>
              <a:gd name="connsiteY59" fmla="*/ 8475 h 325759"/>
              <a:gd name="connsiteX60" fmla="*/ 104646 w 325926"/>
              <a:gd name="connsiteY60" fmla="*/ 10188 h 325759"/>
              <a:gd name="connsiteX61" fmla="*/ 101680 w 325926"/>
              <a:gd name="connsiteY61" fmla="*/ 11358 h 325759"/>
              <a:gd name="connsiteX62" fmla="*/ 97000 w 325926"/>
              <a:gd name="connsiteY62" fmla="*/ 13322 h 325759"/>
              <a:gd name="connsiteX63" fmla="*/ 94200 w 325926"/>
              <a:gd name="connsiteY63" fmla="*/ 14576 h 325759"/>
              <a:gd name="connsiteX64" fmla="*/ 89520 w 325926"/>
              <a:gd name="connsiteY64" fmla="*/ 16832 h 325759"/>
              <a:gd name="connsiteX65" fmla="*/ 86929 w 325926"/>
              <a:gd name="connsiteY65" fmla="*/ 18169 h 325759"/>
              <a:gd name="connsiteX66" fmla="*/ 82250 w 325926"/>
              <a:gd name="connsiteY66" fmla="*/ 20718 h 325759"/>
              <a:gd name="connsiteX67" fmla="*/ 79868 w 325926"/>
              <a:gd name="connsiteY67" fmla="*/ 22097 h 325759"/>
              <a:gd name="connsiteX68" fmla="*/ 75146 w 325926"/>
              <a:gd name="connsiteY68" fmla="*/ 24980 h 325759"/>
              <a:gd name="connsiteX69" fmla="*/ 73015 w 325926"/>
              <a:gd name="connsiteY69" fmla="*/ 26359 h 325759"/>
              <a:gd name="connsiteX70" fmla="*/ 68251 w 325926"/>
              <a:gd name="connsiteY70" fmla="*/ 29618 h 325759"/>
              <a:gd name="connsiteX71" fmla="*/ 66371 w 325926"/>
              <a:gd name="connsiteY71" fmla="*/ 30956 h 325759"/>
              <a:gd name="connsiteX72" fmla="*/ 61566 w 325926"/>
              <a:gd name="connsiteY72" fmla="*/ 34633 h 325759"/>
              <a:gd name="connsiteX73" fmla="*/ 60020 w 325926"/>
              <a:gd name="connsiteY73" fmla="*/ 35844 h 325759"/>
              <a:gd name="connsiteX74" fmla="*/ 55047 w 325926"/>
              <a:gd name="connsiteY74" fmla="*/ 40023 h 325759"/>
              <a:gd name="connsiteX75" fmla="*/ 53877 w 325926"/>
              <a:gd name="connsiteY75" fmla="*/ 41068 h 325759"/>
              <a:gd name="connsiteX76" fmla="*/ 48696 w 325926"/>
              <a:gd name="connsiteY76" fmla="*/ 45915 h 325759"/>
              <a:gd name="connsiteX77" fmla="*/ 47985 w 325926"/>
              <a:gd name="connsiteY77" fmla="*/ 46583 h 325759"/>
              <a:gd name="connsiteX78" fmla="*/ 38626 w 325926"/>
              <a:gd name="connsiteY78" fmla="*/ 56654 h 325759"/>
              <a:gd name="connsiteX79" fmla="*/ 37455 w 325926"/>
              <a:gd name="connsiteY79" fmla="*/ 57991 h 325759"/>
              <a:gd name="connsiteX80" fmla="*/ 34154 w 325926"/>
              <a:gd name="connsiteY80" fmla="*/ 62169 h 325759"/>
              <a:gd name="connsiteX81" fmla="*/ 32859 w 325926"/>
              <a:gd name="connsiteY81" fmla="*/ 63841 h 325759"/>
              <a:gd name="connsiteX82" fmla="*/ 29725 w 325926"/>
              <a:gd name="connsiteY82" fmla="*/ 68019 h 325759"/>
              <a:gd name="connsiteX83" fmla="*/ 28513 w 325926"/>
              <a:gd name="connsiteY83" fmla="*/ 69732 h 325759"/>
              <a:gd name="connsiteX84" fmla="*/ 25547 w 325926"/>
              <a:gd name="connsiteY84" fmla="*/ 74162 h 325759"/>
              <a:gd name="connsiteX85" fmla="*/ 24460 w 325926"/>
              <a:gd name="connsiteY85" fmla="*/ 75833 h 325759"/>
              <a:gd name="connsiteX86" fmla="*/ 21619 w 325926"/>
              <a:gd name="connsiteY86" fmla="*/ 80513 h 325759"/>
              <a:gd name="connsiteX87" fmla="*/ 20741 w 325926"/>
              <a:gd name="connsiteY87" fmla="*/ 82059 h 325759"/>
              <a:gd name="connsiteX88" fmla="*/ 17984 w 325926"/>
              <a:gd name="connsiteY88" fmla="*/ 87073 h 325759"/>
              <a:gd name="connsiteX89" fmla="*/ 17315 w 325926"/>
              <a:gd name="connsiteY89" fmla="*/ 88369 h 325759"/>
              <a:gd name="connsiteX90" fmla="*/ 14641 w 325926"/>
              <a:gd name="connsiteY90" fmla="*/ 93801 h 325759"/>
              <a:gd name="connsiteX91" fmla="*/ 14265 w 325926"/>
              <a:gd name="connsiteY91" fmla="*/ 94678 h 325759"/>
              <a:gd name="connsiteX92" fmla="*/ 4320 w 325926"/>
              <a:gd name="connsiteY92" fmla="*/ 122800 h 325759"/>
              <a:gd name="connsiteX93" fmla="*/ 4320 w 325926"/>
              <a:gd name="connsiteY93" fmla="*/ 123134 h 325759"/>
              <a:gd name="connsiteX94" fmla="*/ 2690 w 325926"/>
              <a:gd name="connsiteY94" fmla="*/ 130447 h 325759"/>
              <a:gd name="connsiteX95" fmla="*/ 2690 w 325926"/>
              <a:gd name="connsiteY95" fmla="*/ 131408 h 325759"/>
              <a:gd name="connsiteX96" fmla="*/ 1478 w 325926"/>
              <a:gd name="connsiteY96" fmla="*/ 138219 h 325759"/>
              <a:gd name="connsiteX97" fmla="*/ 1228 w 325926"/>
              <a:gd name="connsiteY97" fmla="*/ 140266 h 325759"/>
              <a:gd name="connsiteX98" fmla="*/ 475 w 325926"/>
              <a:gd name="connsiteY98" fmla="*/ 146158 h 325759"/>
              <a:gd name="connsiteX99" fmla="*/ 183 w 325926"/>
              <a:gd name="connsiteY99" fmla="*/ 149877 h 325759"/>
              <a:gd name="connsiteX100" fmla="*/ -110 w 325926"/>
              <a:gd name="connsiteY100" fmla="*/ 154264 h 325759"/>
              <a:gd name="connsiteX101" fmla="*/ -110 w 325926"/>
              <a:gd name="connsiteY101" fmla="*/ 162622 h 325759"/>
              <a:gd name="connsiteX102" fmla="*/ 162854 w 325926"/>
              <a:gd name="connsiteY102" fmla="*/ 325585 h 325759"/>
              <a:gd name="connsiteX103" fmla="*/ 325817 w 325926"/>
              <a:gd name="connsiteY103" fmla="*/ 162622 h 325759"/>
              <a:gd name="connsiteX104" fmla="*/ 325441 w 325926"/>
              <a:gd name="connsiteY104" fmla="*/ 151799 h 325759"/>
              <a:gd name="connsiteX105" fmla="*/ 323978 w 325926"/>
              <a:gd name="connsiteY105" fmla="*/ 148540 h 32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25926" h="325759">
                <a:moveTo>
                  <a:pt x="323978" y="148540"/>
                </a:moveTo>
                <a:cubicBezTo>
                  <a:pt x="323686" y="145322"/>
                  <a:pt x="323351" y="142147"/>
                  <a:pt x="322934" y="139013"/>
                </a:cubicBezTo>
                <a:cubicBezTo>
                  <a:pt x="322934" y="138637"/>
                  <a:pt x="322934" y="138302"/>
                  <a:pt x="322934" y="137926"/>
                </a:cubicBezTo>
                <a:cubicBezTo>
                  <a:pt x="322432" y="134375"/>
                  <a:pt x="321722" y="130823"/>
                  <a:pt x="320970" y="127355"/>
                </a:cubicBezTo>
                <a:cubicBezTo>
                  <a:pt x="320970" y="126728"/>
                  <a:pt x="320719" y="126143"/>
                  <a:pt x="320552" y="125558"/>
                </a:cubicBezTo>
                <a:cubicBezTo>
                  <a:pt x="319800" y="122299"/>
                  <a:pt x="319006" y="119081"/>
                  <a:pt x="318045" y="115947"/>
                </a:cubicBezTo>
                <a:cubicBezTo>
                  <a:pt x="318045" y="115655"/>
                  <a:pt x="318045" y="115404"/>
                  <a:pt x="317836" y="115153"/>
                </a:cubicBezTo>
                <a:cubicBezTo>
                  <a:pt x="316749" y="111560"/>
                  <a:pt x="315537" y="108008"/>
                  <a:pt x="314200" y="104498"/>
                </a:cubicBezTo>
                <a:lnTo>
                  <a:pt x="314200" y="104289"/>
                </a:lnTo>
                <a:cubicBezTo>
                  <a:pt x="312905" y="100821"/>
                  <a:pt x="311443" y="97394"/>
                  <a:pt x="310022" y="94010"/>
                </a:cubicBezTo>
                <a:lnTo>
                  <a:pt x="310022" y="93801"/>
                </a:lnTo>
                <a:cubicBezTo>
                  <a:pt x="305856" y="84767"/>
                  <a:pt x="300850" y="76151"/>
                  <a:pt x="295063" y="68061"/>
                </a:cubicBezTo>
                <a:lnTo>
                  <a:pt x="295063" y="68061"/>
                </a:lnTo>
                <a:cubicBezTo>
                  <a:pt x="293684" y="66139"/>
                  <a:pt x="292305" y="64300"/>
                  <a:pt x="290884" y="62462"/>
                </a:cubicBezTo>
                <a:lnTo>
                  <a:pt x="290884" y="62169"/>
                </a:lnTo>
                <a:cubicBezTo>
                  <a:pt x="289463" y="60373"/>
                  <a:pt x="288043" y="58617"/>
                  <a:pt x="286706" y="56863"/>
                </a:cubicBezTo>
                <a:lnTo>
                  <a:pt x="286413" y="56486"/>
                </a:lnTo>
                <a:cubicBezTo>
                  <a:pt x="284950" y="54815"/>
                  <a:pt x="283446" y="53102"/>
                  <a:pt x="281942" y="51472"/>
                </a:cubicBezTo>
                <a:lnTo>
                  <a:pt x="281566" y="51096"/>
                </a:lnTo>
                <a:cubicBezTo>
                  <a:pt x="275139" y="44256"/>
                  <a:pt x="268153" y="37963"/>
                  <a:pt x="260673" y="32293"/>
                </a:cubicBezTo>
                <a:lnTo>
                  <a:pt x="260464" y="32293"/>
                </a:lnTo>
                <a:lnTo>
                  <a:pt x="260464" y="32293"/>
                </a:lnTo>
                <a:lnTo>
                  <a:pt x="257372" y="30078"/>
                </a:lnTo>
                <a:cubicBezTo>
                  <a:pt x="256495" y="29409"/>
                  <a:pt x="255575" y="28783"/>
                  <a:pt x="254656" y="28156"/>
                </a:cubicBezTo>
                <a:cubicBezTo>
                  <a:pt x="253737" y="27529"/>
                  <a:pt x="252567" y="26735"/>
                  <a:pt x="251481" y="26025"/>
                </a:cubicBezTo>
                <a:lnTo>
                  <a:pt x="248681" y="24228"/>
                </a:lnTo>
                <a:lnTo>
                  <a:pt x="245422" y="22222"/>
                </a:lnTo>
                <a:lnTo>
                  <a:pt x="242455" y="20509"/>
                </a:lnTo>
                <a:lnTo>
                  <a:pt x="239237" y="18712"/>
                </a:lnTo>
                <a:lnTo>
                  <a:pt x="235518" y="16790"/>
                </a:lnTo>
                <a:lnTo>
                  <a:pt x="230839" y="14534"/>
                </a:lnTo>
                <a:lnTo>
                  <a:pt x="226660" y="12695"/>
                </a:lnTo>
                <a:cubicBezTo>
                  <a:pt x="225657" y="12236"/>
                  <a:pt x="224654" y="11818"/>
                  <a:pt x="223609" y="11442"/>
                </a:cubicBezTo>
                <a:lnTo>
                  <a:pt x="219849" y="9937"/>
                </a:lnTo>
                <a:lnTo>
                  <a:pt x="216757" y="8809"/>
                </a:lnTo>
                <a:lnTo>
                  <a:pt x="212578" y="7472"/>
                </a:lnTo>
                <a:lnTo>
                  <a:pt x="209570" y="6511"/>
                </a:lnTo>
                <a:lnTo>
                  <a:pt x="204890" y="5174"/>
                </a:lnTo>
                <a:lnTo>
                  <a:pt x="202508" y="4505"/>
                </a:lnTo>
                <a:cubicBezTo>
                  <a:pt x="200168" y="3920"/>
                  <a:pt x="197828" y="3377"/>
                  <a:pt x="195446" y="2876"/>
                </a:cubicBezTo>
                <a:lnTo>
                  <a:pt x="193315" y="2500"/>
                </a:lnTo>
                <a:cubicBezTo>
                  <a:pt x="191560" y="2124"/>
                  <a:pt x="189805" y="1831"/>
                  <a:pt x="188050" y="1539"/>
                </a:cubicBezTo>
                <a:lnTo>
                  <a:pt x="185334" y="1121"/>
                </a:lnTo>
                <a:lnTo>
                  <a:pt x="180445" y="536"/>
                </a:lnTo>
                <a:lnTo>
                  <a:pt x="177645" y="243"/>
                </a:lnTo>
                <a:lnTo>
                  <a:pt x="172464" y="-175"/>
                </a:lnTo>
                <a:lnTo>
                  <a:pt x="169999" y="-175"/>
                </a:lnTo>
                <a:cubicBezTo>
                  <a:pt x="167450" y="-175"/>
                  <a:pt x="164859" y="-175"/>
                  <a:pt x="162268" y="-175"/>
                </a:cubicBezTo>
                <a:cubicBezTo>
                  <a:pt x="159678" y="-175"/>
                  <a:pt x="156544" y="-175"/>
                  <a:pt x="153661" y="34"/>
                </a:cubicBezTo>
                <a:lnTo>
                  <a:pt x="150945" y="34"/>
                </a:lnTo>
                <a:lnTo>
                  <a:pt x="145178" y="494"/>
                </a:lnTo>
                <a:lnTo>
                  <a:pt x="141961" y="912"/>
                </a:lnTo>
                <a:cubicBezTo>
                  <a:pt x="140248" y="1121"/>
                  <a:pt x="138493" y="1330"/>
                  <a:pt x="136779" y="1622"/>
                </a:cubicBezTo>
                <a:lnTo>
                  <a:pt x="133478" y="2207"/>
                </a:lnTo>
                <a:lnTo>
                  <a:pt x="128548" y="3126"/>
                </a:lnTo>
                <a:lnTo>
                  <a:pt x="125247" y="3920"/>
                </a:lnTo>
                <a:lnTo>
                  <a:pt x="120400" y="5090"/>
                </a:lnTo>
                <a:lnTo>
                  <a:pt x="117224" y="6010"/>
                </a:lnTo>
                <a:lnTo>
                  <a:pt x="112460" y="7430"/>
                </a:lnTo>
                <a:lnTo>
                  <a:pt x="109368" y="8475"/>
                </a:lnTo>
                <a:lnTo>
                  <a:pt x="104646" y="10188"/>
                </a:lnTo>
                <a:lnTo>
                  <a:pt x="101680" y="11358"/>
                </a:lnTo>
                <a:cubicBezTo>
                  <a:pt x="100092" y="11985"/>
                  <a:pt x="98546" y="12612"/>
                  <a:pt x="97000" y="13322"/>
                </a:cubicBezTo>
                <a:lnTo>
                  <a:pt x="94200" y="14576"/>
                </a:lnTo>
                <a:cubicBezTo>
                  <a:pt x="92654" y="15286"/>
                  <a:pt x="91066" y="16038"/>
                  <a:pt x="89520" y="16832"/>
                </a:cubicBezTo>
                <a:lnTo>
                  <a:pt x="86929" y="18169"/>
                </a:lnTo>
                <a:cubicBezTo>
                  <a:pt x="85342" y="18963"/>
                  <a:pt x="83796" y="19841"/>
                  <a:pt x="82250" y="20718"/>
                </a:cubicBezTo>
                <a:lnTo>
                  <a:pt x="79868" y="22097"/>
                </a:lnTo>
                <a:cubicBezTo>
                  <a:pt x="78280" y="23016"/>
                  <a:pt x="76692" y="23977"/>
                  <a:pt x="75146" y="24980"/>
                </a:cubicBezTo>
                <a:lnTo>
                  <a:pt x="73015" y="26359"/>
                </a:lnTo>
                <a:cubicBezTo>
                  <a:pt x="71427" y="27416"/>
                  <a:pt x="69839" y="28503"/>
                  <a:pt x="68251" y="29618"/>
                </a:cubicBezTo>
                <a:lnTo>
                  <a:pt x="66371" y="30956"/>
                </a:lnTo>
                <a:cubicBezTo>
                  <a:pt x="64741" y="32126"/>
                  <a:pt x="63154" y="33379"/>
                  <a:pt x="61566" y="34633"/>
                </a:cubicBezTo>
                <a:lnTo>
                  <a:pt x="60020" y="35844"/>
                </a:lnTo>
                <a:cubicBezTo>
                  <a:pt x="58306" y="37223"/>
                  <a:pt x="56677" y="38602"/>
                  <a:pt x="55047" y="40023"/>
                </a:cubicBezTo>
                <a:lnTo>
                  <a:pt x="53877" y="41068"/>
                </a:lnTo>
                <a:cubicBezTo>
                  <a:pt x="52080" y="42655"/>
                  <a:pt x="50367" y="44285"/>
                  <a:pt x="48696" y="45915"/>
                </a:cubicBezTo>
                <a:lnTo>
                  <a:pt x="47985" y="46583"/>
                </a:lnTo>
                <a:cubicBezTo>
                  <a:pt x="44726" y="49801"/>
                  <a:pt x="41592" y="53185"/>
                  <a:pt x="38626" y="56654"/>
                </a:cubicBezTo>
                <a:lnTo>
                  <a:pt x="37455" y="57991"/>
                </a:lnTo>
                <a:lnTo>
                  <a:pt x="34154" y="62169"/>
                </a:lnTo>
                <a:cubicBezTo>
                  <a:pt x="33695" y="62712"/>
                  <a:pt x="33277" y="63256"/>
                  <a:pt x="32859" y="63841"/>
                </a:cubicBezTo>
                <a:cubicBezTo>
                  <a:pt x="31773" y="65220"/>
                  <a:pt x="30770" y="66640"/>
                  <a:pt x="29725" y="68019"/>
                </a:cubicBezTo>
                <a:lnTo>
                  <a:pt x="28513" y="69732"/>
                </a:lnTo>
                <a:cubicBezTo>
                  <a:pt x="27510" y="71195"/>
                  <a:pt x="26508" y="72657"/>
                  <a:pt x="25547" y="74162"/>
                </a:cubicBezTo>
                <a:lnTo>
                  <a:pt x="24460" y="75833"/>
                </a:lnTo>
                <a:cubicBezTo>
                  <a:pt x="23499" y="77379"/>
                  <a:pt x="22538" y="78925"/>
                  <a:pt x="21619" y="80513"/>
                </a:cubicBezTo>
                <a:lnTo>
                  <a:pt x="20741" y="82059"/>
                </a:lnTo>
                <a:cubicBezTo>
                  <a:pt x="19780" y="83731"/>
                  <a:pt x="18861" y="85360"/>
                  <a:pt x="17984" y="87073"/>
                </a:cubicBezTo>
                <a:cubicBezTo>
                  <a:pt x="17775" y="87491"/>
                  <a:pt x="17565" y="87951"/>
                  <a:pt x="17315" y="88369"/>
                </a:cubicBezTo>
                <a:cubicBezTo>
                  <a:pt x="16396" y="90166"/>
                  <a:pt x="15518" y="91962"/>
                  <a:pt x="14641" y="93801"/>
                </a:cubicBezTo>
                <a:lnTo>
                  <a:pt x="14265" y="94678"/>
                </a:lnTo>
                <a:cubicBezTo>
                  <a:pt x="10094" y="103729"/>
                  <a:pt x="6768" y="113143"/>
                  <a:pt x="4320" y="122800"/>
                </a:cubicBezTo>
                <a:cubicBezTo>
                  <a:pt x="4320" y="122800"/>
                  <a:pt x="4320" y="122800"/>
                  <a:pt x="4320" y="123134"/>
                </a:cubicBezTo>
                <a:cubicBezTo>
                  <a:pt x="3735" y="125558"/>
                  <a:pt x="3191" y="127981"/>
                  <a:pt x="2690" y="130447"/>
                </a:cubicBezTo>
                <a:cubicBezTo>
                  <a:pt x="2673" y="130768"/>
                  <a:pt x="2673" y="131086"/>
                  <a:pt x="2690" y="131408"/>
                </a:cubicBezTo>
                <a:cubicBezTo>
                  <a:pt x="2230" y="133664"/>
                  <a:pt x="1813" y="135962"/>
                  <a:pt x="1478" y="138219"/>
                </a:cubicBezTo>
                <a:lnTo>
                  <a:pt x="1228" y="140266"/>
                </a:lnTo>
                <a:cubicBezTo>
                  <a:pt x="922" y="142243"/>
                  <a:pt x="672" y="144207"/>
                  <a:pt x="475" y="146158"/>
                </a:cubicBezTo>
                <a:cubicBezTo>
                  <a:pt x="475" y="147370"/>
                  <a:pt x="475" y="148623"/>
                  <a:pt x="183" y="149877"/>
                </a:cubicBezTo>
                <a:cubicBezTo>
                  <a:pt x="-110" y="151131"/>
                  <a:pt x="-68" y="152760"/>
                  <a:pt x="-110" y="154264"/>
                </a:cubicBezTo>
                <a:cubicBezTo>
                  <a:pt x="-110" y="156980"/>
                  <a:pt x="-110" y="159696"/>
                  <a:pt x="-110" y="162622"/>
                </a:cubicBezTo>
                <a:cubicBezTo>
                  <a:pt x="-110" y="252623"/>
                  <a:pt x="72852" y="325585"/>
                  <a:pt x="162854" y="325585"/>
                </a:cubicBezTo>
                <a:cubicBezTo>
                  <a:pt x="252855" y="325585"/>
                  <a:pt x="325817" y="252623"/>
                  <a:pt x="325817" y="162622"/>
                </a:cubicBezTo>
                <a:cubicBezTo>
                  <a:pt x="325817" y="158986"/>
                  <a:pt x="325817" y="155393"/>
                  <a:pt x="325441" y="151799"/>
                </a:cubicBezTo>
                <a:cubicBezTo>
                  <a:pt x="324104" y="150378"/>
                  <a:pt x="324062" y="149459"/>
                  <a:pt x="323978" y="148540"/>
                </a:cubicBezTo>
                <a:close/>
              </a:path>
            </a:pathLst>
          </a:custGeom>
          <a:solidFill>
            <a:srgbClr val="093371"/>
          </a:solidFill>
          <a:ln w="4171" cap="flat">
            <a:noFill/>
            <a:prstDash val="solid"/>
            <a:miter/>
          </a:ln>
        </p:spPr>
        <p:txBody>
          <a:bodyPr rtlCol="0" anchor="ctr"/>
          <a:lstStyle/>
          <a:p>
            <a:endParaRPr lang="es-ES"/>
          </a:p>
        </p:txBody>
      </p:sp>
      <p:sp>
        <p:nvSpPr>
          <p:cNvPr id="25" name="Freeform: Shape 24">
            <a:extLst>
              <a:ext uri="{FF2B5EF4-FFF2-40B4-BE49-F238E27FC236}">
                <a16:creationId xmlns:a16="http://schemas.microsoft.com/office/drawing/2014/main" id="{6D621D88-70A6-4F62-9B93-1E8A9D056319}"/>
              </a:ext>
            </a:extLst>
          </p:cNvPr>
          <p:cNvSpPr>
            <a:spLocks noChangeAspect="1"/>
          </p:cNvSpPr>
          <p:nvPr/>
        </p:nvSpPr>
        <p:spPr>
          <a:xfrm>
            <a:off x="3409418" y="4665839"/>
            <a:ext cx="155448" cy="155448"/>
          </a:xfrm>
          <a:custGeom>
            <a:avLst/>
            <a:gdLst>
              <a:gd name="connsiteX0" fmla="*/ 324898 w 325926"/>
              <a:gd name="connsiteY0" fmla="*/ 148623 h 325926"/>
              <a:gd name="connsiteX1" fmla="*/ 323686 w 325926"/>
              <a:gd name="connsiteY1" fmla="*/ 137968 h 325926"/>
              <a:gd name="connsiteX2" fmla="*/ 323686 w 325926"/>
              <a:gd name="connsiteY2" fmla="*/ 137968 h 325926"/>
              <a:gd name="connsiteX3" fmla="*/ 321638 w 325926"/>
              <a:gd name="connsiteY3" fmla="*/ 127062 h 325926"/>
              <a:gd name="connsiteX4" fmla="*/ 321220 w 325926"/>
              <a:gd name="connsiteY4" fmla="*/ 125182 h 325926"/>
              <a:gd name="connsiteX5" fmla="*/ 318421 w 325926"/>
              <a:gd name="connsiteY5" fmla="*/ 114735 h 325926"/>
              <a:gd name="connsiteX6" fmla="*/ 318421 w 325926"/>
              <a:gd name="connsiteY6" fmla="*/ 114735 h 325926"/>
              <a:gd name="connsiteX7" fmla="*/ 316708 w 325926"/>
              <a:gd name="connsiteY7" fmla="*/ 109596 h 325926"/>
              <a:gd name="connsiteX8" fmla="*/ 315997 w 325926"/>
              <a:gd name="connsiteY8" fmla="*/ 107548 h 325926"/>
              <a:gd name="connsiteX9" fmla="*/ 314200 w 325926"/>
              <a:gd name="connsiteY9" fmla="*/ 102826 h 325926"/>
              <a:gd name="connsiteX10" fmla="*/ 313281 w 325926"/>
              <a:gd name="connsiteY10" fmla="*/ 100528 h 325926"/>
              <a:gd name="connsiteX11" fmla="*/ 311317 w 325926"/>
              <a:gd name="connsiteY11" fmla="*/ 95932 h 325926"/>
              <a:gd name="connsiteX12" fmla="*/ 310273 w 325926"/>
              <a:gd name="connsiteY12" fmla="*/ 93717 h 325926"/>
              <a:gd name="connsiteX13" fmla="*/ 308058 w 325926"/>
              <a:gd name="connsiteY13" fmla="*/ 89163 h 325926"/>
              <a:gd name="connsiteX14" fmla="*/ 307013 w 325926"/>
              <a:gd name="connsiteY14" fmla="*/ 87115 h 325926"/>
              <a:gd name="connsiteX15" fmla="*/ 304548 w 325926"/>
              <a:gd name="connsiteY15" fmla="*/ 82560 h 325926"/>
              <a:gd name="connsiteX16" fmla="*/ 303503 w 325926"/>
              <a:gd name="connsiteY16" fmla="*/ 80722 h 325926"/>
              <a:gd name="connsiteX17" fmla="*/ 300704 w 325926"/>
              <a:gd name="connsiteY17" fmla="*/ 76126 h 325926"/>
              <a:gd name="connsiteX18" fmla="*/ 299743 w 325926"/>
              <a:gd name="connsiteY18" fmla="*/ 74663 h 325926"/>
              <a:gd name="connsiteX19" fmla="*/ 296609 w 325926"/>
              <a:gd name="connsiteY19" fmla="*/ 69858 h 325926"/>
              <a:gd name="connsiteX20" fmla="*/ 295940 w 325926"/>
              <a:gd name="connsiteY20" fmla="*/ 68938 h 325926"/>
              <a:gd name="connsiteX21" fmla="*/ 286706 w 325926"/>
              <a:gd name="connsiteY21" fmla="*/ 57030 h 325926"/>
              <a:gd name="connsiteX22" fmla="*/ 285995 w 325926"/>
              <a:gd name="connsiteY22" fmla="*/ 56194 h 325926"/>
              <a:gd name="connsiteX23" fmla="*/ 280772 w 325926"/>
              <a:gd name="connsiteY23" fmla="*/ 50427 h 325926"/>
              <a:gd name="connsiteX24" fmla="*/ 279811 w 325926"/>
              <a:gd name="connsiteY24" fmla="*/ 49425 h 325926"/>
              <a:gd name="connsiteX25" fmla="*/ 274212 w 325926"/>
              <a:gd name="connsiteY25" fmla="*/ 43909 h 325926"/>
              <a:gd name="connsiteX26" fmla="*/ 273501 w 325926"/>
              <a:gd name="connsiteY26" fmla="*/ 43199 h 325926"/>
              <a:gd name="connsiteX27" fmla="*/ 252400 w 325926"/>
              <a:gd name="connsiteY27" fmla="*/ 26484 h 325926"/>
              <a:gd name="connsiteX28" fmla="*/ 251188 w 325926"/>
              <a:gd name="connsiteY28" fmla="*/ 25732 h 325926"/>
              <a:gd name="connsiteX29" fmla="*/ 245004 w 325926"/>
              <a:gd name="connsiteY29" fmla="*/ 21888 h 325926"/>
              <a:gd name="connsiteX30" fmla="*/ 243082 w 325926"/>
              <a:gd name="connsiteY30" fmla="*/ 20801 h 325926"/>
              <a:gd name="connsiteX31" fmla="*/ 237273 w 325926"/>
              <a:gd name="connsiteY31" fmla="*/ 17626 h 325926"/>
              <a:gd name="connsiteX32" fmla="*/ 235142 w 325926"/>
              <a:gd name="connsiteY32" fmla="*/ 16539 h 325926"/>
              <a:gd name="connsiteX33" fmla="*/ 229042 w 325926"/>
              <a:gd name="connsiteY33" fmla="*/ 13656 h 325926"/>
              <a:gd name="connsiteX34" fmla="*/ 227120 w 325926"/>
              <a:gd name="connsiteY34" fmla="*/ 12779 h 325926"/>
              <a:gd name="connsiteX35" fmla="*/ 219306 w 325926"/>
              <a:gd name="connsiteY35" fmla="*/ 9645 h 325926"/>
              <a:gd name="connsiteX36" fmla="*/ 218971 w 325926"/>
              <a:gd name="connsiteY36" fmla="*/ 9645 h 325926"/>
              <a:gd name="connsiteX37" fmla="*/ 210614 w 325926"/>
              <a:gd name="connsiteY37" fmla="*/ 6762 h 325926"/>
              <a:gd name="connsiteX38" fmla="*/ 208818 w 325926"/>
              <a:gd name="connsiteY38" fmla="*/ 6260 h 325926"/>
              <a:gd name="connsiteX39" fmla="*/ 202132 w 325926"/>
              <a:gd name="connsiteY39" fmla="*/ 4422 h 325926"/>
              <a:gd name="connsiteX40" fmla="*/ 199249 w 325926"/>
              <a:gd name="connsiteY40" fmla="*/ 3753 h 325926"/>
              <a:gd name="connsiteX41" fmla="*/ 193440 w 325926"/>
              <a:gd name="connsiteY41" fmla="*/ 2541 h 325926"/>
              <a:gd name="connsiteX42" fmla="*/ 190139 w 325926"/>
              <a:gd name="connsiteY42" fmla="*/ 1956 h 325926"/>
              <a:gd name="connsiteX43" fmla="*/ 184457 w 325926"/>
              <a:gd name="connsiteY43" fmla="*/ 1079 h 325926"/>
              <a:gd name="connsiteX44" fmla="*/ 181114 w 325926"/>
              <a:gd name="connsiteY44" fmla="*/ 661 h 325926"/>
              <a:gd name="connsiteX45" fmla="*/ 174930 w 325926"/>
              <a:gd name="connsiteY45" fmla="*/ 118 h 325926"/>
              <a:gd name="connsiteX46" fmla="*/ 172046 w 325926"/>
              <a:gd name="connsiteY46" fmla="*/ 118 h 325926"/>
              <a:gd name="connsiteX47" fmla="*/ 162854 w 325926"/>
              <a:gd name="connsiteY47" fmla="*/ -175 h 325926"/>
              <a:gd name="connsiteX48" fmla="*/ -110 w 325926"/>
              <a:gd name="connsiteY48" fmla="*/ 162789 h 325926"/>
              <a:gd name="connsiteX49" fmla="*/ 162854 w 325926"/>
              <a:gd name="connsiteY49" fmla="*/ 325752 h 325926"/>
              <a:gd name="connsiteX50" fmla="*/ 325817 w 325926"/>
              <a:gd name="connsiteY50" fmla="*/ 162789 h 325926"/>
              <a:gd name="connsiteX51" fmla="*/ 325399 w 325926"/>
              <a:gd name="connsiteY51" fmla="*/ 151757 h 325926"/>
              <a:gd name="connsiteX52" fmla="*/ 324898 w 325926"/>
              <a:gd name="connsiteY52" fmla="*/ 148623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5926" h="325926">
                <a:moveTo>
                  <a:pt x="324898" y="148623"/>
                </a:moveTo>
                <a:cubicBezTo>
                  <a:pt x="324563" y="145030"/>
                  <a:pt x="324187" y="141478"/>
                  <a:pt x="323686" y="137968"/>
                </a:cubicBezTo>
                <a:lnTo>
                  <a:pt x="323686" y="137968"/>
                </a:lnTo>
                <a:cubicBezTo>
                  <a:pt x="323143" y="134291"/>
                  <a:pt x="322432" y="130656"/>
                  <a:pt x="321638" y="127062"/>
                </a:cubicBezTo>
                <a:cubicBezTo>
                  <a:pt x="321638" y="126435"/>
                  <a:pt x="321346" y="125808"/>
                  <a:pt x="321220" y="125182"/>
                </a:cubicBezTo>
                <a:cubicBezTo>
                  <a:pt x="320385" y="121630"/>
                  <a:pt x="319465" y="118162"/>
                  <a:pt x="318421" y="114735"/>
                </a:cubicBezTo>
                <a:lnTo>
                  <a:pt x="318421" y="114735"/>
                </a:lnTo>
                <a:cubicBezTo>
                  <a:pt x="317878" y="113022"/>
                  <a:pt x="317293" y="111309"/>
                  <a:pt x="316708" y="109596"/>
                </a:cubicBezTo>
                <a:cubicBezTo>
                  <a:pt x="316457" y="108885"/>
                  <a:pt x="316248" y="108217"/>
                  <a:pt x="315997" y="107548"/>
                </a:cubicBezTo>
                <a:cubicBezTo>
                  <a:pt x="315412" y="105960"/>
                  <a:pt x="314827" y="104372"/>
                  <a:pt x="314200" y="102826"/>
                </a:cubicBezTo>
                <a:cubicBezTo>
                  <a:pt x="313908" y="102032"/>
                  <a:pt x="313615" y="101280"/>
                  <a:pt x="313281" y="100528"/>
                </a:cubicBezTo>
                <a:cubicBezTo>
                  <a:pt x="312654" y="98982"/>
                  <a:pt x="311986" y="97478"/>
                  <a:pt x="311317" y="95932"/>
                </a:cubicBezTo>
                <a:cubicBezTo>
                  <a:pt x="310983" y="95180"/>
                  <a:pt x="310649" y="94428"/>
                  <a:pt x="310273" y="93717"/>
                </a:cubicBezTo>
                <a:cubicBezTo>
                  <a:pt x="309562" y="92171"/>
                  <a:pt x="308810" y="90667"/>
                  <a:pt x="308058" y="89163"/>
                </a:cubicBezTo>
                <a:cubicBezTo>
                  <a:pt x="307724" y="88494"/>
                  <a:pt x="307389" y="87784"/>
                  <a:pt x="307013" y="87115"/>
                </a:cubicBezTo>
                <a:cubicBezTo>
                  <a:pt x="306219" y="85569"/>
                  <a:pt x="305384" y="84065"/>
                  <a:pt x="304548" y="82560"/>
                </a:cubicBezTo>
                <a:lnTo>
                  <a:pt x="303503" y="80722"/>
                </a:lnTo>
                <a:cubicBezTo>
                  <a:pt x="302584" y="79176"/>
                  <a:pt x="301665" y="77630"/>
                  <a:pt x="300704" y="76126"/>
                </a:cubicBezTo>
                <a:cubicBezTo>
                  <a:pt x="300411" y="75624"/>
                  <a:pt x="300077" y="75123"/>
                  <a:pt x="299743" y="74663"/>
                </a:cubicBezTo>
                <a:cubicBezTo>
                  <a:pt x="298740" y="73033"/>
                  <a:pt x="297695" y="71446"/>
                  <a:pt x="296609" y="69858"/>
                </a:cubicBezTo>
                <a:cubicBezTo>
                  <a:pt x="296362" y="69569"/>
                  <a:pt x="296141" y="69260"/>
                  <a:pt x="295940" y="68938"/>
                </a:cubicBezTo>
                <a:cubicBezTo>
                  <a:pt x="293015" y="64760"/>
                  <a:pt x="289965" y="60874"/>
                  <a:pt x="286706" y="57030"/>
                </a:cubicBezTo>
                <a:lnTo>
                  <a:pt x="285995" y="56194"/>
                </a:lnTo>
                <a:cubicBezTo>
                  <a:pt x="284282" y="54230"/>
                  <a:pt x="282527" y="52308"/>
                  <a:pt x="280772" y="50427"/>
                </a:cubicBezTo>
                <a:lnTo>
                  <a:pt x="279811" y="49425"/>
                </a:lnTo>
                <a:cubicBezTo>
                  <a:pt x="278014" y="47544"/>
                  <a:pt x="276134" y="45706"/>
                  <a:pt x="274212" y="43909"/>
                </a:cubicBezTo>
                <a:lnTo>
                  <a:pt x="273501" y="43199"/>
                </a:lnTo>
                <a:cubicBezTo>
                  <a:pt x="266933" y="37064"/>
                  <a:pt x="259875" y="31474"/>
                  <a:pt x="252400" y="26484"/>
                </a:cubicBezTo>
                <a:lnTo>
                  <a:pt x="251188" y="25732"/>
                </a:lnTo>
                <a:cubicBezTo>
                  <a:pt x="249140" y="24395"/>
                  <a:pt x="247009" y="23100"/>
                  <a:pt x="245004" y="21888"/>
                </a:cubicBezTo>
                <a:cubicBezTo>
                  <a:pt x="244377" y="21512"/>
                  <a:pt x="243750" y="21136"/>
                  <a:pt x="243082" y="20801"/>
                </a:cubicBezTo>
                <a:cubicBezTo>
                  <a:pt x="241201" y="19715"/>
                  <a:pt x="239237" y="18629"/>
                  <a:pt x="237273" y="17626"/>
                </a:cubicBezTo>
                <a:cubicBezTo>
                  <a:pt x="236563" y="17250"/>
                  <a:pt x="235895" y="16874"/>
                  <a:pt x="235142" y="16539"/>
                </a:cubicBezTo>
                <a:cubicBezTo>
                  <a:pt x="233137" y="15537"/>
                  <a:pt x="230964" y="14575"/>
                  <a:pt x="229042" y="13656"/>
                </a:cubicBezTo>
                <a:lnTo>
                  <a:pt x="227120" y="12779"/>
                </a:lnTo>
                <a:cubicBezTo>
                  <a:pt x="224571" y="11692"/>
                  <a:pt x="221980" y="10606"/>
                  <a:pt x="219306" y="9645"/>
                </a:cubicBezTo>
                <a:lnTo>
                  <a:pt x="218971" y="9645"/>
                </a:lnTo>
                <a:cubicBezTo>
                  <a:pt x="216172" y="8642"/>
                  <a:pt x="213289" y="7681"/>
                  <a:pt x="210614" y="6762"/>
                </a:cubicBezTo>
                <a:lnTo>
                  <a:pt x="208818" y="6260"/>
                </a:lnTo>
                <a:lnTo>
                  <a:pt x="202132" y="4422"/>
                </a:lnTo>
                <a:lnTo>
                  <a:pt x="199249" y="3753"/>
                </a:lnTo>
                <a:lnTo>
                  <a:pt x="193440" y="2541"/>
                </a:lnTo>
                <a:lnTo>
                  <a:pt x="190139" y="1956"/>
                </a:lnTo>
                <a:cubicBezTo>
                  <a:pt x="188259" y="1622"/>
                  <a:pt x="186379" y="1330"/>
                  <a:pt x="184457" y="1079"/>
                </a:cubicBezTo>
                <a:lnTo>
                  <a:pt x="181114" y="661"/>
                </a:lnTo>
                <a:lnTo>
                  <a:pt x="174930" y="118"/>
                </a:lnTo>
                <a:lnTo>
                  <a:pt x="172046" y="118"/>
                </a:lnTo>
                <a:cubicBezTo>
                  <a:pt x="168996" y="118"/>
                  <a:pt x="165946" y="-175"/>
                  <a:pt x="162854" y="-175"/>
                </a:cubicBezTo>
                <a:cubicBezTo>
                  <a:pt x="72852" y="-175"/>
                  <a:pt x="-110" y="72787"/>
                  <a:pt x="-110" y="162789"/>
                </a:cubicBezTo>
                <a:cubicBezTo>
                  <a:pt x="-110" y="252790"/>
                  <a:pt x="72852" y="325752"/>
                  <a:pt x="162854" y="325752"/>
                </a:cubicBezTo>
                <a:cubicBezTo>
                  <a:pt x="252855" y="325752"/>
                  <a:pt x="325817" y="252790"/>
                  <a:pt x="325817" y="162789"/>
                </a:cubicBezTo>
                <a:cubicBezTo>
                  <a:pt x="325817" y="159070"/>
                  <a:pt x="325817" y="155392"/>
                  <a:pt x="325399" y="151757"/>
                </a:cubicBezTo>
                <a:cubicBezTo>
                  <a:pt x="325023" y="150295"/>
                  <a:pt x="324939" y="149417"/>
                  <a:pt x="324898" y="148623"/>
                </a:cubicBezTo>
                <a:close/>
              </a:path>
            </a:pathLst>
          </a:custGeom>
          <a:solidFill>
            <a:srgbClr val="093371"/>
          </a:solidFill>
          <a:ln w="4171"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A1B82164-B480-4E2F-B827-BD186E197E9B}"/>
              </a:ext>
            </a:extLst>
          </p:cNvPr>
          <p:cNvSpPr>
            <a:spLocks noChangeAspect="1"/>
          </p:cNvSpPr>
          <p:nvPr/>
        </p:nvSpPr>
        <p:spPr>
          <a:xfrm>
            <a:off x="4388790" y="4163569"/>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54B250CC-5DC3-4D74-ADE6-A8642D589C59}"/>
              </a:ext>
            </a:extLst>
          </p:cNvPr>
          <p:cNvSpPr>
            <a:spLocks noChangeAspect="1"/>
          </p:cNvSpPr>
          <p:nvPr/>
        </p:nvSpPr>
        <p:spPr>
          <a:xfrm>
            <a:off x="8321357" y="2491277"/>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EAEC82C6-3BE1-4F93-AAE0-3384F75B1FE3}"/>
              </a:ext>
            </a:extLst>
          </p:cNvPr>
          <p:cNvSpPr>
            <a:spLocks noChangeAspect="1"/>
          </p:cNvSpPr>
          <p:nvPr/>
        </p:nvSpPr>
        <p:spPr>
          <a:xfrm>
            <a:off x="3712044" y="1460203"/>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chemeClr val="accent2"/>
          </a:solidFill>
          <a:ln w="4171" cap="flat">
            <a:no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641210C9-17E1-43A1-9340-9154B7400F7E}"/>
              </a:ext>
            </a:extLst>
          </p:cNvPr>
          <p:cNvSpPr>
            <a:spLocks noChangeAspect="1"/>
          </p:cNvSpPr>
          <p:nvPr/>
        </p:nvSpPr>
        <p:spPr>
          <a:xfrm>
            <a:off x="8937730" y="5053212"/>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chemeClr val="accent2"/>
          </a:solidFill>
          <a:ln w="4171"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FF5CF3CF-6479-4A67-BCB1-C9E8F6025539}"/>
              </a:ext>
            </a:extLst>
          </p:cNvPr>
          <p:cNvSpPr>
            <a:spLocks noChangeAspect="1"/>
          </p:cNvSpPr>
          <p:nvPr/>
        </p:nvSpPr>
        <p:spPr>
          <a:xfrm>
            <a:off x="4049085" y="4683524"/>
            <a:ext cx="155448" cy="155448"/>
          </a:xfrm>
          <a:custGeom>
            <a:avLst/>
            <a:gdLst>
              <a:gd name="connsiteX0" fmla="*/ 324898 w 325926"/>
              <a:gd name="connsiteY0" fmla="*/ 148623 h 325926"/>
              <a:gd name="connsiteX1" fmla="*/ 323686 w 325926"/>
              <a:gd name="connsiteY1" fmla="*/ 137968 h 325926"/>
              <a:gd name="connsiteX2" fmla="*/ 323686 w 325926"/>
              <a:gd name="connsiteY2" fmla="*/ 137968 h 325926"/>
              <a:gd name="connsiteX3" fmla="*/ 321638 w 325926"/>
              <a:gd name="connsiteY3" fmla="*/ 127062 h 325926"/>
              <a:gd name="connsiteX4" fmla="*/ 321220 w 325926"/>
              <a:gd name="connsiteY4" fmla="*/ 125182 h 325926"/>
              <a:gd name="connsiteX5" fmla="*/ 318421 w 325926"/>
              <a:gd name="connsiteY5" fmla="*/ 114735 h 325926"/>
              <a:gd name="connsiteX6" fmla="*/ 318421 w 325926"/>
              <a:gd name="connsiteY6" fmla="*/ 114735 h 325926"/>
              <a:gd name="connsiteX7" fmla="*/ 316708 w 325926"/>
              <a:gd name="connsiteY7" fmla="*/ 109596 h 325926"/>
              <a:gd name="connsiteX8" fmla="*/ 315997 w 325926"/>
              <a:gd name="connsiteY8" fmla="*/ 107548 h 325926"/>
              <a:gd name="connsiteX9" fmla="*/ 314200 w 325926"/>
              <a:gd name="connsiteY9" fmla="*/ 102826 h 325926"/>
              <a:gd name="connsiteX10" fmla="*/ 313281 w 325926"/>
              <a:gd name="connsiteY10" fmla="*/ 100528 h 325926"/>
              <a:gd name="connsiteX11" fmla="*/ 311317 w 325926"/>
              <a:gd name="connsiteY11" fmla="*/ 95932 h 325926"/>
              <a:gd name="connsiteX12" fmla="*/ 310273 w 325926"/>
              <a:gd name="connsiteY12" fmla="*/ 93717 h 325926"/>
              <a:gd name="connsiteX13" fmla="*/ 308058 w 325926"/>
              <a:gd name="connsiteY13" fmla="*/ 89163 h 325926"/>
              <a:gd name="connsiteX14" fmla="*/ 307013 w 325926"/>
              <a:gd name="connsiteY14" fmla="*/ 87115 h 325926"/>
              <a:gd name="connsiteX15" fmla="*/ 304548 w 325926"/>
              <a:gd name="connsiteY15" fmla="*/ 82560 h 325926"/>
              <a:gd name="connsiteX16" fmla="*/ 303503 w 325926"/>
              <a:gd name="connsiteY16" fmla="*/ 80722 h 325926"/>
              <a:gd name="connsiteX17" fmla="*/ 300704 w 325926"/>
              <a:gd name="connsiteY17" fmla="*/ 76126 h 325926"/>
              <a:gd name="connsiteX18" fmla="*/ 299743 w 325926"/>
              <a:gd name="connsiteY18" fmla="*/ 74663 h 325926"/>
              <a:gd name="connsiteX19" fmla="*/ 296609 w 325926"/>
              <a:gd name="connsiteY19" fmla="*/ 69858 h 325926"/>
              <a:gd name="connsiteX20" fmla="*/ 295940 w 325926"/>
              <a:gd name="connsiteY20" fmla="*/ 68938 h 325926"/>
              <a:gd name="connsiteX21" fmla="*/ 286706 w 325926"/>
              <a:gd name="connsiteY21" fmla="*/ 57030 h 325926"/>
              <a:gd name="connsiteX22" fmla="*/ 285995 w 325926"/>
              <a:gd name="connsiteY22" fmla="*/ 56194 h 325926"/>
              <a:gd name="connsiteX23" fmla="*/ 280772 w 325926"/>
              <a:gd name="connsiteY23" fmla="*/ 50427 h 325926"/>
              <a:gd name="connsiteX24" fmla="*/ 279811 w 325926"/>
              <a:gd name="connsiteY24" fmla="*/ 49425 h 325926"/>
              <a:gd name="connsiteX25" fmla="*/ 274212 w 325926"/>
              <a:gd name="connsiteY25" fmla="*/ 43909 h 325926"/>
              <a:gd name="connsiteX26" fmla="*/ 273501 w 325926"/>
              <a:gd name="connsiteY26" fmla="*/ 43199 h 325926"/>
              <a:gd name="connsiteX27" fmla="*/ 252400 w 325926"/>
              <a:gd name="connsiteY27" fmla="*/ 26484 h 325926"/>
              <a:gd name="connsiteX28" fmla="*/ 251188 w 325926"/>
              <a:gd name="connsiteY28" fmla="*/ 25732 h 325926"/>
              <a:gd name="connsiteX29" fmla="*/ 245004 w 325926"/>
              <a:gd name="connsiteY29" fmla="*/ 21888 h 325926"/>
              <a:gd name="connsiteX30" fmla="*/ 243082 w 325926"/>
              <a:gd name="connsiteY30" fmla="*/ 20801 h 325926"/>
              <a:gd name="connsiteX31" fmla="*/ 237273 w 325926"/>
              <a:gd name="connsiteY31" fmla="*/ 17626 h 325926"/>
              <a:gd name="connsiteX32" fmla="*/ 235142 w 325926"/>
              <a:gd name="connsiteY32" fmla="*/ 16539 h 325926"/>
              <a:gd name="connsiteX33" fmla="*/ 229042 w 325926"/>
              <a:gd name="connsiteY33" fmla="*/ 13656 h 325926"/>
              <a:gd name="connsiteX34" fmla="*/ 227120 w 325926"/>
              <a:gd name="connsiteY34" fmla="*/ 12779 h 325926"/>
              <a:gd name="connsiteX35" fmla="*/ 219306 w 325926"/>
              <a:gd name="connsiteY35" fmla="*/ 9645 h 325926"/>
              <a:gd name="connsiteX36" fmla="*/ 218971 w 325926"/>
              <a:gd name="connsiteY36" fmla="*/ 9645 h 325926"/>
              <a:gd name="connsiteX37" fmla="*/ 210614 w 325926"/>
              <a:gd name="connsiteY37" fmla="*/ 6762 h 325926"/>
              <a:gd name="connsiteX38" fmla="*/ 208818 w 325926"/>
              <a:gd name="connsiteY38" fmla="*/ 6260 h 325926"/>
              <a:gd name="connsiteX39" fmla="*/ 202132 w 325926"/>
              <a:gd name="connsiteY39" fmla="*/ 4422 h 325926"/>
              <a:gd name="connsiteX40" fmla="*/ 199249 w 325926"/>
              <a:gd name="connsiteY40" fmla="*/ 3753 h 325926"/>
              <a:gd name="connsiteX41" fmla="*/ 193440 w 325926"/>
              <a:gd name="connsiteY41" fmla="*/ 2541 h 325926"/>
              <a:gd name="connsiteX42" fmla="*/ 190139 w 325926"/>
              <a:gd name="connsiteY42" fmla="*/ 1956 h 325926"/>
              <a:gd name="connsiteX43" fmla="*/ 184457 w 325926"/>
              <a:gd name="connsiteY43" fmla="*/ 1079 h 325926"/>
              <a:gd name="connsiteX44" fmla="*/ 181114 w 325926"/>
              <a:gd name="connsiteY44" fmla="*/ 661 h 325926"/>
              <a:gd name="connsiteX45" fmla="*/ 174930 w 325926"/>
              <a:gd name="connsiteY45" fmla="*/ 118 h 325926"/>
              <a:gd name="connsiteX46" fmla="*/ 172046 w 325926"/>
              <a:gd name="connsiteY46" fmla="*/ 118 h 325926"/>
              <a:gd name="connsiteX47" fmla="*/ 162854 w 325926"/>
              <a:gd name="connsiteY47" fmla="*/ -175 h 325926"/>
              <a:gd name="connsiteX48" fmla="*/ -110 w 325926"/>
              <a:gd name="connsiteY48" fmla="*/ 162789 h 325926"/>
              <a:gd name="connsiteX49" fmla="*/ 162854 w 325926"/>
              <a:gd name="connsiteY49" fmla="*/ 325752 h 325926"/>
              <a:gd name="connsiteX50" fmla="*/ 325817 w 325926"/>
              <a:gd name="connsiteY50" fmla="*/ 162789 h 325926"/>
              <a:gd name="connsiteX51" fmla="*/ 325399 w 325926"/>
              <a:gd name="connsiteY51" fmla="*/ 151757 h 325926"/>
              <a:gd name="connsiteX52" fmla="*/ 324898 w 325926"/>
              <a:gd name="connsiteY52" fmla="*/ 148623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5926" h="325926">
                <a:moveTo>
                  <a:pt x="324898" y="148623"/>
                </a:moveTo>
                <a:cubicBezTo>
                  <a:pt x="324563" y="145030"/>
                  <a:pt x="324187" y="141478"/>
                  <a:pt x="323686" y="137968"/>
                </a:cubicBezTo>
                <a:lnTo>
                  <a:pt x="323686" y="137968"/>
                </a:lnTo>
                <a:cubicBezTo>
                  <a:pt x="323143" y="134291"/>
                  <a:pt x="322432" y="130656"/>
                  <a:pt x="321638" y="127062"/>
                </a:cubicBezTo>
                <a:cubicBezTo>
                  <a:pt x="321638" y="126435"/>
                  <a:pt x="321346" y="125808"/>
                  <a:pt x="321220" y="125182"/>
                </a:cubicBezTo>
                <a:cubicBezTo>
                  <a:pt x="320385" y="121630"/>
                  <a:pt x="319465" y="118162"/>
                  <a:pt x="318421" y="114735"/>
                </a:cubicBezTo>
                <a:lnTo>
                  <a:pt x="318421" y="114735"/>
                </a:lnTo>
                <a:cubicBezTo>
                  <a:pt x="317878" y="113022"/>
                  <a:pt x="317293" y="111309"/>
                  <a:pt x="316708" y="109596"/>
                </a:cubicBezTo>
                <a:cubicBezTo>
                  <a:pt x="316457" y="108885"/>
                  <a:pt x="316248" y="108217"/>
                  <a:pt x="315997" y="107548"/>
                </a:cubicBezTo>
                <a:cubicBezTo>
                  <a:pt x="315412" y="105960"/>
                  <a:pt x="314827" y="104372"/>
                  <a:pt x="314200" y="102826"/>
                </a:cubicBezTo>
                <a:cubicBezTo>
                  <a:pt x="313908" y="102032"/>
                  <a:pt x="313615" y="101280"/>
                  <a:pt x="313281" y="100528"/>
                </a:cubicBezTo>
                <a:cubicBezTo>
                  <a:pt x="312654" y="98982"/>
                  <a:pt x="311986" y="97478"/>
                  <a:pt x="311317" y="95932"/>
                </a:cubicBezTo>
                <a:cubicBezTo>
                  <a:pt x="310983" y="95180"/>
                  <a:pt x="310649" y="94428"/>
                  <a:pt x="310273" y="93717"/>
                </a:cubicBezTo>
                <a:cubicBezTo>
                  <a:pt x="309562" y="92171"/>
                  <a:pt x="308810" y="90667"/>
                  <a:pt x="308058" y="89163"/>
                </a:cubicBezTo>
                <a:cubicBezTo>
                  <a:pt x="307724" y="88494"/>
                  <a:pt x="307389" y="87784"/>
                  <a:pt x="307013" y="87115"/>
                </a:cubicBezTo>
                <a:cubicBezTo>
                  <a:pt x="306219" y="85569"/>
                  <a:pt x="305384" y="84065"/>
                  <a:pt x="304548" y="82560"/>
                </a:cubicBezTo>
                <a:lnTo>
                  <a:pt x="303503" y="80722"/>
                </a:lnTo>
                <a:cubicBezTo>
                  <a:pt x="302584" y="79176"/>
                  <a:pt x="301665" y="77630"/>
                  <a:pt x="300704" y="76126"/>
                </a:cubicBezTo>
                <a:cubicBezTo>
                  <a:pt x="300411" y="75624"/>
                  <a:pt x="300077" y="75123"/>
                  <a:pt x="299743" y="74663"/>
                </a:cubicBezTo>
                <a:cubicBezTo>
                  <a:pt x="298740" y="73033"/>
                  <a:pt x="297695" y="71446"/>
                  <a:pt x="296609" y="69858"/>
                </a:cubicBezTo>
                <a:cubicBezTo>
                  <a:pt x="296362" y="69569"/>
                  <a:pt x="296141" y="69260"/>
                  <a:pt x="295940" y="68938"/>
                </a:cubicBezTo>
                <a:cubicBezTo>
                  <a:pt x="293015" y="64760"/>
                  <a:pt x="289965" y="60874"/>
                  <a:pt x="286706" y="57030"/>
                </a:cubicBezTo>
                <a:lnTo>
                  <a:pt x="285995" y="56194"/>
                </a:lnTo>
                <a:cubicBezTo>
                  <a:pt x="284282" y="54230"/>
                  <a:pt x="282527" y="52308"/>
                  <a:pt x="280772" y="50427"/>
                </a:cubicBezTo>
                <a:lnTo>
                  <a:pt x="279811" y="49425"/>
                </a:lnTo>
                <a:cubicBezTo>
                  <a:pt x="278014" y="47544"/>
                  <a:pt x="276134" y="45706"/>
                  <a:pt x="274212" y="43909"/>
                </a:cubicBezTo>
                <a:lnTo>
                  <a:pt x="273501" y="43199"/>
                </a:lnTo>
                <a:cubicBezTo>
                  <a:pt x="266933" y="37064"/>
                  <a:pt x="259875" y="31474"/>
                  <a:pt x="252400" y="26484"/>
                </a:cubicBezTo>
                <a:lnTo>
                  <a:pt x="251188" y="25732"/>
                </a:lnTo>
                <a:cubicBezTo>
                  <a:pt x="249140" y="24395"/>
                  <a:pt x="247009" y="23100"/>
                  <a:pt x="245004" y="21888"/>
                </a:cubicBezTo>
                <a:cubicBezTo>
                  <a:pt x="244377" y="21512"/>
                  <a:pt x="243750" y="21136"/>
                  <a:pt x="243082" y="20801"/>
                </a:cubicBezTo>
                <a:cubicBezTo>
                  <a:pt x="241201" y="19715"/>
                  <a:pt x="239237" y="18629"/>
                  <a:pt x="237273" y="17626"/>
                </a:cubicBezTo>
                <a:cubicBezTo>
                  <a:pt x="236563" y="17250"/>
                  <a:pt x="235895" y="16874"/>
                  <a:pt x="235142" y="16539"/>
                </a:cubicBezTo>
                <a:cubicBezTo>
                  <a:pt x="233137" y="15537"/>
                  <a:pt x="230964" y="14575"/>
                  <a:pt x="229042" y="13656"/>
                </a:cubicBezTo>
                <a:lnTo>
                  <a:pt x="227120" y="12779"/>
                </a:lnTo>
                <a:cubicBezTo>
                  <a:pt x="224571" y="11692"/>
                  <a:pt x="221980" y="10606"/>
                  <a:pt x="219306" y="9645"/>
                </a:cubicBezTo>
                <a:lnTo>
                  <a:pt x="218971" y="9645"/>
                </a:lnTo>
                <a:cubicBezTo>
                  <a:pt x="216172" y="8642"/>
                  <a:pt x="213289" y="7681"/>
                  <a:pt x="210614" y="6762"/>
                </a:cubicBezTo>
                <a:lnTo>
                  <a:pt x="208818" y="6260"/>
                </a:lnTo>
                <a:lnTo>
                  <a:pt x="202132" y="4422"/>
                </a:lnTo>
                <a:lnTo>
                  <a:pt x="199249" y="3753"/>
                </a:lnTo>
                <a:lnTo>
                  <a:pt x="193440" y="2541"/>
                </a:lnTo>
                <a:lnTo>
                  <a:pt x="190139" y="1956"/>
                </a:lnTo>
                <a:cubicBezTo>
                  <a:pt x="188259" y="1622"/>
                  <a:pt x="186379" y="1330"/>
                  <a:pt x="184457" y="1079"/>
                </a:cubicBezTo>
                <a:lnTo>
                  <a:pt x="181114" y="661"/>
                </a:lnTo>
                <a:lnTo>
                  <a:pt x="174930" y="118"/>
                </a:lnTo>
                <a:lnTo>
                  <a:pt x="172046" y="118"/>
                </a:lnTo>
                <a:cubicBezTo>
                  <a:pt x="168996" y="118"/>
                  <a:pt x="165946" y="-175"/>
                  <a:pt x="162854" y="-175"/>
                </a:cubicBezTo>
                <a:cubicBezTo>
                  <a:pt x="72852" y="-175"/>
                  <a:pt x="-110" y="72787"/>
                  <a:pt x="-110" y="162789"/>
                </a:cubicBezTo>
                <a:cubicBezTo>
                  <a:pt x="-110" y="252790"/>
                  <a:pt x="72852" y="325752"/>
                  <a:pt x="162854" y="325752"/>
                </a:cubicBezTo>
                <a:cubicBezTo>
                  <a:pt x="252855" y="325752"/>
                  <a:pt x="325817" y="252790"/>
                  <a:pt x="325817" y="162789"/>
                </a:cubicBezTo>
                <a:cubicBezTo>
                  <a:pt x="325817" y="159070"/>
                  <a:pt x="325817" y="155392"/>
                  <a:pt x="325399" y="151757"/>
                </a:cubicBezTo>
                <a:cubicBezTo>
                  <a:pt x="325023" y="150295"/>
                  <a:pt x="324939" y="149417"/>
                  <a:pt x="324898" y="148623"/>
                </a:cubicBezTo>
                <a:close/>
              </a:path>
            </a:pathLst>
          </a:custGeom>
          <a:solidFill>
            <a:srgbClr val="093371"/>
          </a:solidFill>
          <a:ln w="4171"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30781C10-E83F-425E-AB2A-14B4CA2EEC69}"/>
              </a:ext>
            </a:extLst>
          </p:cNvPr>
          <p:cNvSpPr>
            <a:spLocks noChangeAspect="1"/>
          </p:cNvSpPr>
          <p:nvPr/>
        </p:nvSpPr>
        <p:spPr>
          <a:xfrm>
            <a:off x="3948715" y="4071184"/>
            <a:ext cx="155448" cy="155448"/>
          </a:xfrm>
          <a:custGeom>
            <a:avLst/>
            <a:gdLst>
              <a:gd name="connsiteX0" fmla="*/ 324898 w 325926"/>
              <a:gd name="connsiteY0" fmla="*/ 148623 h 325926"/>
              <a:gd name="connsiteX1" fmla="*/ 323686 w 325926"/>
              <a:gd name="connsiteY1" fmla="*/ 137968 h 325926"/>
              <a:gd name="connsiteX2" fmla="*/ 323686 w 325926"/>
              <a:gd name="connsiteY2" fmla="*/ 137968 h 325926"/>
              <a:gd name="connsiteX3" fmla="*/ 321638 w 325926"/>
              <a:gd name="connsiteY3" fmla="*/ 127062 h 325926"/>
              <a:gd name="connsiteX4" fmla="*/ 321220 w 325926"/>
              <a:gd name="connsiteY4" fmla="*/ 125182 h 325926"/>
              <a:gd name="connsiteX5" fmla="*/ 318421 w 325926"/>
              <a:gd name="connsiteY5" fmla="*/ 114735 h 325926"/>
              <a:gd name="connsiteX6" fmla="*/ 318421 w 325926"/>
              <a:gd name="connsiteY6" fmla="*/ 114735 h 325926"/>
              <a:gd name="connsiteX7" fmla="*/ 316708 w 325926"/>
              <a:gd name="connsiteY7" fmla="*/ 109596 h 325926"/>
              <a:gd name="connsiteX8" fmla="*/ 315997 w 325926"/>
              <a:gd name="connsiteY8" fmla="*/ 107548 h 325926"/>
              <a:gd name="connsiteX9" fmla="*/ 314200 w 325926"/>
              <a:gd name="connsiteY9" fmla="*/ 102826 h 325926"/>
              <a:gd name="connsiteX10" fmla="*/ 313281 w 325926"/>
              <a:gd name="connsiteY10" fmla="*/ 100528 h 325926"/>
              <a:gd name="connsiteX11" fmla="*/ 311317 w 325926"/>
              <a:gd name="connsiteY11" fmla="*/ 95932 h 325926"/>
              <a:gd name="connsiteX12" fmla="*/ 310273 w 325926"/>
              <a:gd name="connsiteY12" fmla="*/ 93717 h 325926"/>
              <a:gd name="connsiteX13" fmla="*/ 308058 w 325926"/>
              <a:gd name="connsiteY13" fmla="*/ 89163 h 325926"/>
              <a:gd name="connsiteX14" fmla="*/ 307013 w 325926"/>
              <a:gd name="connsiteY14" fmla="*/ 87115 h 325926"/>
              <a:gd name="connsiteX15" fmla="*/ 304548 w 325926"/>
              <a:gd name="connsiteY15" fmla="*/ 82560 h 325926"/>
              <a:gd name="connsiteX16" fmla="*/ 303503 w 325926"/>
              <a:gd name="connsiteY16" fmla="*/ 80722 h 325926"/>
              <a:gd name="connsiteX17" fmla="*/ 300704 w 325926"/>
              <a:gd name="connsiteY17" fmla="*/ 76126 h 325926"/>
              <a:gd name="connsiteX18" fmla="*/ 299743 w 325926"/>
              <a:gd name="connsiteY18" fmla="*/ 74663 h 325926"/>
              <a:gd name="connsiteX19" fmla="*/ 296609 w 325926"/>
              <a:gd name="connsiteY19" fmla="*/ 69858 h 325926"/>
              <a:gd name="connsiteX20" fmla="*/ 295940 w 325926"/>
              <a:gd name="connsiteY20" fmla="*/ 68938 h 325926"/>
              <a:gd name="connsiteX21" fmla="*/ 286706 w 325926"/>
              <a:gd name="connsiteY21" fmla="*/ 57030 h 325926"/>
              <a:gd name="connsiteX22" fmla="*/ 285995 w 325926"/>
              <a:gd name="connsiteY22" fmla="*/ 56194 h 325926"/>
              <a:gd name="connsiteX23" fmla="*/ 280772 w 325926"/>
              <a:gd name="connsiteY23" fmla="*/ 50427 h 325926"/>
              <a:gd name="connsiteX24" fmla="*/ 279811 w 325926"/>
              <a:gd name="connsiteY24" fmla="*/ 49425 h 325926"/>
              <a:gd name="connsiteX25" fmla="*/ 274212 w 325926"/>
              <a:gd name="connsiteY25" fmla="*/ 43909 h 325926"/>
              <a:gd name="connsiteX26" fmla="*/ 273501 w 325926"/>
              <a:gd name="connsiteY26" fmla="*/ 43199 h 325926"/>
              <a:gd name="connsiteX27" fmla="*/ 252400 w 325926"/>
              <a:gd name="connsiteY27" fmla="*/ 26484 h 325926"/>
              <a:gd name="connsiteX28" fmla="*/ 251188 w 325926"/>
              <a:gd name="connsiteY28" fmla="*/ 25732 h 325926"/>
              <a:gd name="connsiteX29" fmla="*/ 245004 w 325926"/>
              <a:gd name="connsiteY29" fmla="*/ 21888 h 325926"/>
              <a:gd name="connsiteX30" fmla="*/ 243082 w 325926"/>
              <a:gd name="connsiteY30" fmla="*/ 20801 h 325926"/>
              <a:gd name="connsiteX31" fmla="*/ 237273 w 325926"/>
              <a:gd name="connsiteY31" fmla="*/ 17626 h 325926"/>
              <a:gd name="connsiteX32" fmla="*/ 235142 w 325926"/>
              <a:gd name="connsiteY32" fmla="*/ 16539 h 325926"/>
              <a:gd name="connsiteX33" fmla="*/ 229042 w 325926"/>
              <a:gd name="connsiteY33" fmla="*/ 13656 h 325926"/>
              <a:gd name="connsiteX34" fmla="*/ 227120 w 325926"/>
              <a:gd name="connsiteY34" fmla="*/ 12779 h 325926"/>
              <a:gd name="connsiteX35" fmla="*/ 219306 w 325926"/>
              <a:gd name="connsiteY35" fmla="*/ 9645 h 325926"/>
              <a:gd name="connsiteX36" fmla="*/ 218971 w 325926"/>
              <a:gd name="connsiteY36" fmla="*/ 9645 h 325926"/>
              <a:gd name="connsiteX37" fmla="*/ 210614 w 325926"/>
              <a:gd name="connsiteY37" fmla="*/ 6762 h 325926"/>
              <a:gd name="connsiteX38" fmla="*/ 208818 w 325926"/>
              <a:gd name="connsiteY38" fmla="*/ 6260 h 325926"/>
              <a:gd name="connsiteX39" fmla="*/ 202132 w 325926"/>
              <a:gd name="connsiteY39" fmla="*/ 4422 h 325926"/>
              <a:gd name="connsiteX40" fmla="*/ 199249 w 325926"/>
              <a:gd name="connsiteY40" fmla="*/ 3753 h 325926"/>
              <a:gd name="connsiteX41" fmla="*/ 193440 w 325926"/>
              <a:gd name="connsiteY41" fmla="*/ 2541 h 325926"/>
              <a:gd name="connsiteX42" fmla="*/ 190139 w 325926"/>
              <a:gd name="connsiteY42" fmla="*/ 1956 h 325926"/>
              <a:gd name="connsiteX43" fmla="*/ 184457 w 325926"/>
              <a:gd name="connsiteY43" fmla="*/ 1079 h 325926"/>
              <a:gd name="connsiteX44" fmla="*/ 181114 w 325926"/>
              <a:gd name="connsiteY44" fmla="*/ 661 h 325926"/>
              <a:gd name="connsiteX45" fmla="*/ 174930 w 325926"/>
              <a:gd name="connsiteY45" fmla="*/ 118 h 325926"/>
              <a:gd name="connsiteX46" fmla="*/ 172046 w 325926"/>
              <a:gd name="connsiteY46" fmla="*/ 118 h 325926"/>
              <a:gd name="connsiteX47" fmla="*/ 162854 w 325926"/>
              <a:gd name="connsiteY47" fmla="*/ -175 h 325926"/>
              <a:gd name="connsiteX48" fmla="*/ -110 w 325926"/>
              <a:gd name="connsiteY48" fmla="*/ 162789 h 325926"/>
              <a:gd name="connsiteX49" fmla="*/ 162854 w 325926"/>
              <a:gd name="connsiteY49" fmla="*/ 325752 h 325926"/>
              <a:gd name="connsiteX50" fmla="*/ 325817 w 325926"/>
              <a:gd name="connsiteY50" fmla="*/ 162789 h 325926"/>
              <a:gd name="connsiteX51" fmla="*/ 325399 w 325926"/>
              <a:gd name="connsiteY51" fmla="*/ 151757 h 325926"/>
              <a:gd name="connsiteX52" fmla="*/ 324898 w 325926"/>
              <a:gd name="connsiteY52" fmla="*/ 148623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5926" h="325926">
                <a:moveTo>
                  <a:pt x="324898" y="148623"/>
                </a:moveTo>
                <a:cubicBezTo>
                  <a:pt x="324563" y="145030"/>
                  <a:pt x="324187" y="141478"/>
                  <a:pt x="323686" y="137968"/>
                </a:cubicBezTo>
                <a:lnTo>
                  <a:pt x="323686" y="137968"/>
                </a:lnTo>
                <a:cubicBezTo>
                  <a:pt x="323143" y="134291"/>
                  <a:pt x="322432" y="130656"/>
                  <a:pt x="321638" y="127062"/>
                </a:cubicBezTo>
                <a:cubicBezTo>
                  <a:pt x="321638" y="126435"/>
                  <a:pt x="321346" y="125808"/>
                  <a:pt x="321220" y="125182"/>
                </a:cubicBezTo>
                <a:cubicBezTo>
                  <a:pt x="320385" y="121630"/>
                  <a:pt x="319465" y="118162"/>
                  <a:pt x="318421" y="114735"/>
                </a:cubicBezTo>
                <a:lnTo>
                  <a:pt x="318421" y="114735"/>
                </a:lnTo>
                <a:cubicBezTo>
                  <a:pt x="317878" y="113022"/>
                  <a:pt x="317293" y="111309"/>
                  <a:pt x="316708" y="109596"/>
                </a:cubicBezTo>
                <a:cubicBezTo>
                  <a:pt x="316457" y="108885"/>
                  <a:pt x="316248" y="108217"/>
                  <a:pt x="315997" y="107548"/>
                </a:cubicBezTo>
                <a:cubicBezTo>
                  <a:pt x="315412" y="105960"/>
                  <a:pt x="314827" y="104372"/>
                  <a:pt x="314200" y="102826"/>
                </a:cubicBezTo>
                <a:cubicBezTo>
                  <a:pt x="313908" y="102032"/>
                  <a:pt x="313615" y="101280"/>
                  <a:pt x="313281" y="100528"/>
                </a:cubicBezTo>
                <a:cubicBezTo>
                  <a:pt x="312654" y="98982"/>
                  <a:pt x="311986" y="97478"/>
                  <a:pt x="311317" y="95932"/>
                </a:cubicBezTo>
                <a:cubicBezTo>
                  <a:pt x="310983" y="95180"/>
                  <a:pt x="310649" y="94428"/>
                  <a:pt x="310273" y="93717"/>
                </a:cubicBezTo>
                <a:cubicBezTo>
                  <a:pt x="309562" y="92171"/>
                  <a:pt x="308810" y="90667"/>
                  <a:pt x="308058" y="89163"/>
                </a:cubicBezTo>
                <a:cubicBezTo>
                  <a:pt x="307724" y="88494"/>
                  <a:pt x="307389" y="87784"/>
                  <a:pt x="307013" y="87115"/>
                </a:cubicBezTo>
                <a:cubicBezTo>
                  <a:pt x="306219" y="85569"/>
                  <a:pt x="305384" y="84065"/>
                  <a:pt x="304548" y="82560"/>
                </a:cubicBezTo>
                <a:lnTo>
                  <a:pt x="303503" y="80722"/>
                </a:lnTo>
                <a:cubicBezTo>
                  <a:pt x="302584" y="79176"/>
                  <a:pt x="301665" y="77630"/>
                  <a:pt x="300704" y="76126"/>
                </a:cubicBezTo>
                <a:cubicBezTo>
                  <a:pt x="300411" y="75624"/>
                  <a:pt x="300077" y="75123"/>
                  <a:pt x="299743" y="74663"/>
                </a:cubicBezTo>
                <a:cubicBezTo>
                  <a:pt x="298740" y="73033"/>
                  <a:pt x="297695" y="71446"/>
                  <a:pt x="296609" y="69858"/>
                </a:cubicBezTo>
                <a:cubicBezTo>
                  <a:pt x="296362" y="69569"/>
                  <a:pt x="296141" y="69260"/>
                  <a:pt x="295940" y="68938"/>
                </a:cubicBezTo>
                <a:cubicBezTo>
                  <a:pt x="293015" y="64760"/>
                  <a:pt x="289965" y="60874"/>
                  <a:pt x="286706" y="57030"/>
                </a:cubicBezTo>
                <a:lnTo>
                  <a:pt x="285995" y="56194"/>
                </a:lnTo>
                <a:cubicBezTo>
                  <a:pt x="284282" y="54230"/>
                  <a:pt x="282527" y="52308"/>
                  <a:pt x="280772" y="50427"/>
                </a:cubicBezTo>
                <a:lnTo>
                  <a:pt x="279811" y="49425"/>
                </a:lnTo>
                <a:cubicBezTo>
                  <a:pt x="278014" y="47544"/>
                  <a:pt x="276134" y="45706"/>
                  <a:pt x="274212" y="43909"/>
                </a:cubicBezTo>
                <a:lnTo>
                  <a:pt x="273501" y="43199"/>
                </a:lnTo>
                <a:cubicBezTo>
                  <a:pt x="266933" y="37064"/>
                  <a:pt x="259875" y="31474"/>
                  <a:pt x="252400" y="26484"/>
                </a:cubicBezTo>
                <a:lnTo>
                  <a:pt x="251188" y="25732"/>
                </a:lnTo>
                <a:cubicBezTo>
                  <a:pt x="249140" y="24395"/>
                  <a:pt x="247009" y="23100"/>
                  <a:pt x="245004" y="21888"/>
                </a:cubicBezTo>
                <a:cubicBezTo>
                  <a:pt x="244377" y="21512"/>
                  <a:pt x="243750" y="21136"/>
                  <a:pt x="243082" y="20801"/>
                </a:cubicBezTo>
                <a:cubicBezTo>
                  <a:pt x="241201" y="19715"/>
                  <a:pt x="239237" y="18629"/>
                  <a:pt x="237273" y="17626"/>
                </a:cubicBezTo>
                <a:cubicBezTo>
                  <a:pt x="236563" y="17250"/>
                  <a:pt x="235895" y="16874"/>
                  <a:pt x="235142" y="16539"/>
                </a:cubicBezTo>
                <a:cubicBezTo>
                  <a:pt x="233137" y="15537"/>
                  <a:pt x="230964" y="14575"/>
                  <a:pt x="229042" y="13656"/>
                </a:cubicBezTo>
                <a:lnTo>
                  <a:pt x="227120" y="12779"/>
                </a:lnTo>
                <a:cubicBezTo>
                  <a:pt x="224571" y="11692"/>
                  <a:pt x="221980" y="10606"/>
                  <a:pt x="219306" y="9645"/>
                </a:cubicBezTo>
                <a:lnTo>
                  <a:pt x="218971" y="9645"/>
                </a:lnTo>
                <a:cubicBezTo>
                  <a:pt x="216172" y="8642"/>
                  <a:pt x="213289" y="7681"/>
                  <a:pt x="210614" y="6762"/>
                </a:cubicBezTo>
                <a:lnTo>
                  <a:pt x="208818" y="6260"/>
                </a:lnTo>
                <a:lnTo>
                  <a:pt x="202132" y="4422"/>
                </a:lnTo>
                <a:lnTo>
                  <a:pt x="199249" y="3753"/>
                </a:lnTo>
                <a:lnTo>
                  <a:pt x="193440" y="2541"/>
                </a:lnTo>
                <a:lnTo>
                  <a:pt x="190139" y="1956"/>
                </a:lnTo>
                <a:cubicBezTo>
                  <a:pt x="188259" y="1622"/>
                  <a:pt x="186379" y="1330"/>
                  <a:pt x="184457" y="1079"/>
                </a:cubicBezTo>
                <a:lnTo>
                  <a:pt x="181114" y="661"/>
                </a:lnTo>
                <a:lnTo>
                  <a:pt x="174930" y="118"/>
                </a:lnTo>
                <a:lnTo>
                  <a:pt x="172046" y="118"/>
                </a:lnTo>
                <a:cubicBezTo>
                  <a:pt x="168996" y="118"/>
                  <a:pt x="165946" y="-175"/>
                  <a:pt x="162854" y="-175"/>
                </a:cubicBezTo>
                <a:cubicBezTo>
                  <a:pt x="72852" y="-175"/>
                  <a:pt x="-110" y="72787"/>
                  <a:pt x="-110" y="162789"/>
                </a:cubicBezTo>
                <a:cubicBezTo>
                  <a:pt x="-110" y="252790"/>
                  <a:pt x="72852" y="325752"/>
                  <a:pt x="162854" y="325752"/>
                </a:cubicBezTo>
                <a:cubicBezTo>
                  <a:pt x="252855" y="325752"/>
                  <a:pt x="325817" y="252790"/>
                  <a:pt x="325817" y="162789"/>
                </a:cubicBezTo>
                <a:cubicBezTo>
                  <a:pt x="325817" y="159070"/>
                  <a:pt x="325817" y="155392"/>
                  <a:pt x="325399" y="151757"/>
                </a:cubicBezTo>
                <a:cubicBezTo>
                  <a:pt x="325023" y="150295"/>
                  <a:pt x="324939" y="149417"/>
                  <a:pt x="324898" y="148623"/>
                </a:cubicBezTo>
                <a:close/>
              </a:path>
            </a:pathLst>
          </a:custGeom>
          <a:solidFill>
            <a:srgbClr val="093371"/>
          </a:solidFill>
          <a:ln w="4171"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9D0696FF-3EA1-4043-922E-9653A99AC751}"/>
              </a:ext>
            </a:extLst>
          </p:cNvPr>
          <p:cNvSpPr>
            <a:spLocks noChangeAspect="1"/>
          </p:cNvSpPr>
          <p:nvPr/>
        </p:nvSpPr>
        <p:spPr>
          <a:xfrm>
            <a:off x="4983032" y="4003072"/>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E7AF6C9F-63C1-4894-958F-6096FC8DBCEF}"/>
              </a:ext>
            </a:extLst>
          </p:cNvPr>
          <p:cNvSpPr>
            <a:spLocks noChangeAspect="1"/>
          </p:cNvSpPr>
          <p:nvPr/>
        </p:nvSpPr>
        <p:spPr>
          <a:xfrm>
            <a:off x="4338168" y="3681226"/>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0F5A0ECC-6B5B-4A5E-95DC-A932C94152AC}"/>
              </a:ext>
            </a:extLst>
          </p:cNvPr>
          <p:cNvSpPr>
            <a:spLocks noChangeAspect="1"/>
          </p:cNvSpPr>
          <p:nvPr/>
        </p:nvSpPr>
        <p:spPr>
          <a:xfrm>
            <a:off x="5937406" y="3484365"/>
            <a:ext cx="155528" cy="155448"/>
          </a:xfrm>
          <a:custGeom>
            <a:avLst/>
            <a:gdLst>
              <a:gd name="connsiteX0" fmla="*/ 323978 w 325926"/>
              <a:gd name="connsiteY0" fmla="*/ 148540 h 325759"/>
              <a:gd name="connsiteX1" fmla="*/ 322934 w 325926"/>
              <a:gd name="connsiteY1" fmla="*/ 139013 h 325759"/>
              <a:gd name="connsiteX2" fmla="*/ 322934 w 325926"/>
              <a:gd name="connsiteY2" fmla="*/ 137926 h 325759"/>
              <a:gd name="connsiteX3" fmla="*/ 320970 w 325926"/>
              <a:gd name="connsiteY3" fmla="*/ 127355 h 325759"/>
              <a:gd name="connsiteX4" fmla="*/ 320552 w 325926"/>
              <a:gd name="connsiteY4" fmla="*/ 125558 h 325759"/>
              <a:gd name="connsiteX5" fmla="*/ 318045 w 325926"/>
              <a:gd name="connsiteY5" fmla="*/ 115947 h 325759"/>
              <a:gd name="connsiteX6" fmla="*/ 317836 w 325926"/>
              <a:gd name="connsiteY6" fmla="*/ 115153 h 325759"/>
              <a:gd name="connsiteX7" fmla="*/ 314200 w 325926"/>
              <a:gd name="connsiteY7" fmla="*/ 104498 h 325759"/>
              <a:gd name="connsiteX8" fmla="*/ 314200 w 325926"/>
              <a:gd name="connsiteY8" fmla="*/ 104289 h 325759"/>
              <a:gd name="connsiteX9" fmla="*/ 310022 w 325926"/>
              <a:gd name="connsiteY9" fmla="*/ 94010 h 325759"/>
              <a:gd name="connsiteX10" fmla="*/ 310022 w 325926"/>
              <a:gd name="connsiteY10" fmla="*/ 93801 h 325759"/>
              <a:gd name="connsiteX11" fmla="*/ 295063 w 325926"/>
              <a:gd name="connsiteY11" fmla="*/ 68061 h 325759"/>
              <a:gd name="connsiteX12" fmla="*/ 295063 w 325926"/>
              <a:gd name="connsiteY12" fmla="*/ 68061 h 325759"/>
              <a:gd name="connsiteX13" fmla="*/ 290884 w 325926"/>
              <a:gd name="connsiteY13" fmla="*/ 62462 h 325759"/>
              <a:gd name="connsiteX14" fmla="*/ 290884 w 325926"/>
              <a:gd name="connsiteY14" fmla="*/ 62169 h 325759"/>
              <a:gd name="connsiteX15" fmla="*/ 286706 w 325926"/>
              <a:gd name="connsiteY15" fmla="*/ 56863 h 325759"/>
              <a:gd name="connsiteX16" fmla="*/ 286413 w 325926"/>
              <a:gd name="connsiteY16" fmla="*/ 56486 h 325759"/>
              <a:gd name="connsiteX17" fmla="*/ 281942 w 325926"/>
              <a:gd name="connsiteY17" fmla="*/ 51472 h 325759"/>
              <a:gd name="connsiteX18" fmla="*/ 281566 w 325926"/>
              <a:gd name="connsiteY18" fmla="*/ 51096 h 325759"/>
              <a:gd name="connsiteX19" fmla="*/ 260673 w 325926"/>
              <a:gd name="connsiteY19" fmla="*/ 32293 h 325759"/>
              <a:gd name="connsiteX20" fmla="*/ 260464 w 325926"/>
              <a:gd name="connsiteY20" fmla="*/ 32293 h 325759"/>
              <a:gd name="connsiteX21" fmla="*/ 260464 w 325926"/>
              <a:gd name="connsiteY21" fmla="*/ 32293 h 325759"/>
              <a:gd name="connsiteX22" fmla="*/ 257372 w 325926"/>
              <a:gd name="connsiteY22" fmla="*/ 30078 h 325759"/>
              <a:gd name="connsiteX23" fmla="*/ 254656 w 325926"/>
              <a:gd name="connsiteY23" fmla="*/ 28156 h 325759"/>
              <a:gd name="connsiteX24" fmla="*/ 251481 w 325926"/>
              <a:gd name="connsiteY24" fmla="*/ 26025 h 325759"/>
              <a:gd name="connsiteX25" fmla="*/ 248681 w 325926"/>
              <a:gd name="connsiteY25" fmla="*/ 24228 h 325759"/>
              <a:gd name="connsiteX26" fmla="*/ 245422 w 325926"/>
              <a:gd name="connsiteY26" fmla="*/ 22222 h 325759"/>
              <a:gd name="connsiteX27" fmla="*/ 242455 w 325926"/>
              <a:gd name="connsiteY27" fmla="*/ 20509 h 325759"/>
              <a:gd name="connsiteX28" fmla="*/ 239237 w 325926"/>
              <a:gd name="connsiteY28" fmla="*/ 18712 h 325759"/>
              <a:gd name="connsiteX29" fmla="*/ 235518 w 325926"/>
              <a:gd name="connsiteY29" fmla="*/ 16790 h 325759"/>
              <a:gd name="connsiteX30" fmla="*/ 230839 w 325926"/>
              <a:gd name="connsiteY30" fmla="*/ 14534 h 325759"/>
              <a:gd name="connsiteX31" fmla="*/ 226660 w 325926"/>
              <a:gd name="connsiteY31" fmla="*/ 12695 h 325759"/>
              <a:gd name="connsiteX32" fmla="*/ 223609 w 325926"/>
              <a:gd name="connsiteY32" fmla="*/ 11442 h 325759"/>
              <a:gd name="connsiteX33" fmla="*/ 219849 w 325926"/>
              <a:gd name="connsiteY33" fmla="*/ 9937 h 325759"/>
              <a:gd name="connsiteX34" fmla="*/ 216757 w 325926"/>
              <a:gd name="connsiteY34" fmla="*/ 8809 h 325759"/>
              <a:gd name="connsiteX35" fmla="*/ 212578 w 325926"/>
              <a:gd name="connsiteY35" fmla="*/ 7472 h 325759"/>
              <a:gd name="connsiteX36" fmla="*/ 209570 w 325926"/>
              <a:gd name="connsiteY36" fmla="*/ 6511 h 325759"/>
              <a:gd name="connsiteX37" fmla="*/ 204890 w 325926"/>
              <a:gd name="connsiteY37" fmla="*/ 5174 h 325759"/>
              <a:gd name="connsiteX38" fmla="*/ 202508 w 325926"/>
              <a:gd name="connsiteY38" fmla="*/ 4505 h 325759"/>
              <a:gd name="connsiteX39" fmla="*/ 195446 w 325926"/>
              <a:gd name="connsiteY39" fmla="*/ 2876 h 325759"/>
              <a:gd name="connsiteX40" fmla="*/ 193315 w 325926"/>
              <a:gd name="connsiteY40" fmla="*/ 2500 h 325759"/>
              <a:gd name="connsiteX41" fmla="*/ 188050 w 325926"/>
              <a:gd name="connsiteY41" fmla="*/ 1539 h 325759"/>
              <a:gd name="connsiteX42" fmla="*/ 185334 w 325926"/>
              <a:gd name="connsiteY42" fmla="*/ 1121 h 325759"/>
              <a:gd name="connsiteX43" fmla="*/ 180445 w 325926"/>
              <a:gd name="connsiteY43" fmla="*/ 536 h 325759"/>
              <a:gd name="connsiteX44" fmla="*/ 177645 w 325926"/>
              <a:gd name="connsiteY44" fmla="*/ 243 h 325759"/>
              <a:gd name="connsiteX45" fmla="*/ 172464 w 325926"/>
              <a:gd name="connsiteY45" fmla="*/ -175 h 325759"/>
              <a:gd name="connsiteX46" fmla="*/ 169999 w 325926"/>
              <a:gd name="connsiteY46" fmla="*/ -175 h 325759"/>
              <a:gd name="connsiteX47" fmla="*/ 162268 w 325926"/>
              <a:gd name="connsiteY47" fmla="*/ -175 h 325759"/>
              <a:gd name="connsiteX48" fmla="*/ 153661 w 325926"/>
              <a:gd name="connsiteY48" fmla="*/ 34 h 325759"/>
              <a:gd name="connsiteX49" fmla="*/ 150945 w 325926"/>
              <a:gd name="connsiteY49" fmla="*/ 34 h 325759"/>
              <a:gd name="connsiteX50" fmla="*/ 145178 w 325926"/>
              <a:gd name="connsiteY50" fmla="*/ 494 h 325759"/>
              <a:gd name="connsiteX51" fmla="*/ 141961 w 325926"/>
              <a:gd name="connsiteY51" fmla="*/ 912 h 325759"/>
              <a:gd name="connsiteX52" fmla="*/ 136779 w 325926"/>
              <a:gd name="connsiteY52" fmla="*/ 1622 h 325759"/>
              <a:gd name="connsiteX53" fmla="*/ 133478 w 325926"/>
              <a:gd name="connsiteY53" fmla="*/ 2207 h 325759"/>
              <a:gd name="connsiteX54" fmla="*/ 128548 w 325926"/>
              <a:gd name="connsiteY54" fmla="*/ 3126 h 325759"/>
              <a:gd name="connsiteX55" fmla="*/ 125247 w 325926"/>
              <a:gd name="connsiteY55" fmla="*/ 3920 h 325759"/>
              <a:gd name="connsiteX56" fmla="*/ 120400 w 325926"/>
              <a:gd name="connsiteY56" fmla="*/ 5090 h 325759"/>
              <a:gd name="connsiteX57" fmla="*/ 117224 w 325926"/>
              <a:gd name="connsiteY57" fmla="*/ 6010 h 325759"/>
              <a:gd name="connsiteX58" fmla="*/ 112460 w 325926"/>
              <a:gd name="connsiteY58" fmla="*/ 7430 h 325759"/>
              <a:gd name="connsiteX59" fmla="*/ 109368 w 325926"/>
              <a:gd name="connsiteY59" fmla="*/ 8475 h 325759"/>
              <a:gd name="connsiteX60" fmla="*/ 104646 w 325926"/>
              <a:gd name="connsiteY60" fmla="*/ 10188 h 325759"/>
              <a:gd name="connsiteX61" fmla="*/ 101680 w 325926"/>
              <a:gd name="connsiteY61" fmla="*/ 11358 h 325759"/>
              <a:gd name="connsiteX62" fmla="*/ 97000 w 325926"/>
              <a:gd name="connsiteY62" fmla="*/ 13322 h 325759"/>
              <a:gd name="connsiteX63" fmla="*/ 94200 w 325926"/>
              <a:gd name="connsiteY63" fmla="*/ 14576 h 325759"/>
              <a:gd name="connsiteX64" fmla="*/ 89520 w 325926"/>
              <a:gd name="connsiteY64" fmla="*/ 16832 h 325759"/>
              <a:gd name="connsiteX65" fmla="*/ 86929 w 325926"/>
              <a:gd name="connsiteY65" fmla="*/ 18169 h 325759"/>
              <a:gd name="connsiteX66" fmla="*/ 82250 w 325926"/>
              <a:gd name="connsiteY66" fmla="*/ 20718 h 325759"/>
              <a:gd name="connsiteX67" fmla="*/ 79868 w 325926"/>
              <a:gd name="connsiteY67" fmla="*/ 22097 h 325759"/>
              <a:gd name="connsiteX68" fmla="*/ 75146 w 325926"/>
              <a:gd name="connsiteY68" fmla="*/ 24980 h 325759"/>
              <a:gd name="connsiteX69" fmla="*/ 73015 w 325926"/>
              <a:gd name="connsiteY69" fmla="*/ 26359 h 325759"/>
              <a:gd name="connsiteX70" fmla="*/ 68251 w 325926"/>
              <a:gd name="connsiteY70" fmla="*/ 29618 h 325759"/>
              <a:gd name="connsiteX71" fmla="*/ 66371 w 325926"/>
              <a:gd name="connsiteY71" fmla="*/ 30956 h 325759"/>
              <a:gd name="connsiteX72" fmla="*/ 61566 w 325926"/>
              <a:gd name="connsiteY72" fmla="*/ 34633 h 325759"/>
              <a:gd name="connsiteX73" fmla="*/ 60020 w 325926"/>
              <a:gd name="connsiteY73" fmla="*/ 35844 h 325759"/>
              <a:gd name="connsiteX74" fmla="*/ 55047 w 325926"/>
              <a:gd name="connsiteY74" fmla="*/ 40023 h 325759"/>
              <a:gd name="connsiteX75" fmla="*/ 53877 w 325926"/>
              <a:gd name="connsiteY75" fmla="*/ 41068 h 325759"/>
              <a:gd name="connsiteX76" fmla="*/ 48696 w 325926"/>
              <a:gd name="connsiteY76" fmla="*/ 45915 h 325759"/>
              <a:gd name="connsiteX77" fmla="*/ 47985 w 325926"/>
              <a:gd name="connsiteY77" fmla="*/ 46583 h 325759"/>
              <a:gd name="connsiteX78" fmla="*/ 38626 w 325926"/>
              <a:gd name="connsiteY78" fmla="*/ 56654 h 325759"/>
              <a:gd name="connsiteX79" fmla="*/ 37455 w 325926"/>
              <a:gd name="connsiteY79" fmla="*/ 57991 h 325759"/>
              <a:gd name="connsiteX80" fmla="*/ 34154 w 325926"/>
              <a:gd name="connsiteY80" fmla="*/ 62169 h 325759"/>
              <a:gd name="connsiteX81" fmla="*/ 32859 w 325926"/>
              <a:gd name="connsiteY81" fmla="*/ 63841 h 325759"/>
              <a:gd name="connsiteX82" fmla="*/ 29725 w 325926"/>
              <a:gd name="connsiteY82" fmla="*/ 68019 h 325759"/>
              <a:gd name="connsiteX83" fmla="*/ 28513 w 325926"/>
              <a:gd name="connsiteY83" fmla="*/ 69732 h 325759"/>
              <a:gd name="connsiteX84" fmla="*/ 25547 w 325926"/>
              <a:gd name="connsiteY84" fmla="*/ 74162 h 325759"/>
              <a:gd name="connsiteX85" fmla="*/ 24460 w 325926"/>
              <a:gd name="connsiteY85" fmla="*/ 75833 h 325759"/>
              <a:gd name="connsiteX86" fmla="*/ 21619 w 325926"/>
              <a:gd name="connsiteY86" fmla="*/ 80513 h 325759"/>
              <a:gd name="connsiteX87" fmla="*/ 20741 w 325926"/>
              <a:gd name="connsiteY87" fmla="*/ 82059 h 325759"/>
              <a:gd name="connsiteX88" fmla="*/ 17984 w 325926"/>
              <a:gd name="connsiteY88" fmla="*/ 87073 h 325759"/>
              <a:gd name="connsiteX89" fmla="*/ 17315 w 325926"/>
              <a:gd name="connsiteY89" fmla="*/ 88369 h 325759"/>
              <a:gd name="connsiteX90" fmla="*/ 14641 w 325926"/>
              <a:gd name="connsiteY90" fmla="*/ 93801 h 325759"/>
              <a:gd name="connsiteX91" fmla="*/ 14265 w 325926"/>
              <a:gd name="connsiteY91" fmla="*/ 94678 h 325759"/>
              <a:gd name="connsiteX92" fmla="*/ 4320 w 325926"/>
              <a:gd name="connsiteY92" fmla="*/ 122800 h 325759"/>
              <a:gd name="connsiteX93" fmla="*/ 4320 w 325926"/>
              <a:gd name="connsiteY93" fmla="*/ 123134 h 325759"/>
              <a:gd name="connsiteX94" fmla="*/ 2690 w 325926"/>
              <a:gd name="connsiteY94" fmla="*/ 130447 h 325759"/>
              <a:gd name="connsiteX95" fmla="*/ 2690 w 325926"/>
              <a:gd name="connsiteY95" fmla="*/ 131408 h 325759"/>
              <a:gd name="connsiteX96" fmla="*/ 1478 w 325926"/>
              <a:gd name="connsiteY96" fmla="*/ 138219 h 325759"/>
              <a:gd name="connsiteX97" fmla="*/ 1228 w 325926"/>
              <a:gd name="connsiteY97" fmla="*/ 140266 h 325759"/>
              <a:gd name="connsiteX98" fmla="*/ 475 w 325926"/>
              <a:gd name="connsiteY98" fmla="*/ 146158 h 325759"/>
              <a:gd name="connsiteX99" fmla="*/ 183 w 325926"/>
              <a:gd name="connsiteY99" fmla="*/ 149877 h 325759"/>
              <a:gd name="connsiteX100" fmla="*/ -110 w 325926"/>
              <a:gd name="connsiteY100" fmla="*/ 154264 h 325759"/>
              <a:gd name="connsiteX101" fmla="*/ -110 w 325926"/>
              <a:gd name="connsiteY101" fmla="*/ 162622 h 325759"/>
              <a:gd name="connsiteX102" fmla="*/ 162854 w 325926"/>
              <a:gd name="connsiteY102" fmla="*/ 325585 h 325759"/>
              <a:gd name="connsiteX103" fmla="*/ 325817 w 325926"/>
              <a:gd name="connsiteY103" fmla="*/ 162622 h 325759"/>
              <a:gd name="connsiteX104" fmla="*/ 325441 w 325926"/>
              <a:gd name="connsiteY104" fmla="*/ 151799 h 325759"/>
              <a:gd name="connsiteX105" fmla="*/ 323978 w 325926"/>
              <a:gd name="connsiteY105" fmla="*/ 148540 h 32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25926" h="325759">
                <a:moveTo>
                  <a:pt x="323978" y="148540"/>
                </a:moveTo>
                <a:cubicBezTo>
                  <a:pt x="323686" y="145322"/>
                  <a:pt x="323351" y="142147"/>
                  <a:pt x="322934" y="139013"/>
                </a:cubicBezTo>
                <a:cubicBezTo>
                  <a:pt x="322934" y="138637"/>
                  <a:pt x="322934" y="138302"/>
                  <a:pt x="322934" y="137926"/>
                </a:cubicBezTo>
                <a:cubicBezTo>
                  <a:pt x="322432" y="134375"/>
                  <a:pt x="321722" y="130823"/>
                  <a:pt x="320970" y="127355"/>
                </a:cubicBezTo>
                <a:cubicBezTo>
                  <a:pt x="320970" y="126728"/>
                  <a:pt x="320719" y="126143"/>
                  <a:pt x="320552" y="125558"/>
                </a:cubicBezTo>
                <a:cubicBezTo>
                  <a:pt x="319800" y="122299"/>
                  <a:pt x="319006" y="119081"/>
                  <a:pt x="318045" y="115947"/>
                </a:cubicBezTo>
                <a:cubicBezTo>
                  <a:pt x="318045" y="115655"/>
                  <a:pt x="318045" y="115404"/>
                  <a:pt x="317836" y="115153"/>
                </a:cubicBezTo>
                <a:cubicBezTo>
                  <a:pt x="316749" y="111560"/>
                  <a:pt x="315537" y="108008"/>
                  <a:pt x="314200" y="104498"/>
                </a:cubicBezTo>
                <a:lnTo>
                  <a:pt x="314200" y="104289"/>
                </a:lnTo>
                <a:cubicBezTo>
                  <a:pt x="312905" y="100821"/>
                  <a:pt x="311443" y="97394"/>
                  <a:pt x="310022" y="94010"/>
                </a:cubicBezTo>
                <a:lnTo>
                  <a:pt x="310022" y="93801"/>
                </a:lnTo>
                <a:cubicBezTo>
                  <a:pt x="305856" y="84767"/>
                  <a:pt x="300850" y="76151"/>
                  <a:pt x="295063" y="68061"/>
                </a:cubicBezTo>
                <a:lnTo>
                  <a:pt x="295063" y="68061"/>
                </a:lnTo>
                <a:cubicBezTo>
                  <a:pt x="293684" y="66139"/>
                  <a:pt x="292305" y="64300"/>
                  <a:pt x="290884" y="62462"/>
                </a:cubicBezTo>
                <a:lnTo>
                  <a:pt x="290884" y="62169"/>
                </a:lnTo>
                <a:cubicBezTo>
                  <a:pt x="289463" y="60373"/>
                  <a:pt x="288043" y="58617"/>
                  <a:pt x="286706" y="56863"/>
                </a:cubicBezTo>
                <a:lnTo>
                  <a:pt x="286413" y="56486"/>
                </a:lnTo>
                <a:cubicBezTo>
                  <a:pt x="284950" y="54815"/>
                  <a:pt x="283446" y="53102"/>
                  <a:pt x="281942" y="51472"/>
                </a:cubicBezTo>
                <a:lnTo>
                  <a:pt x="281566" y="51096"/>
                </a:lnTo>
                <a:cubicBezTo>
                  <a:pt x="275139" y="44256"/>
                  <a:pt x="268153" y="37963"/>
                  <a:pt x="260673" y="32293"/>
                </a:cubicBezTo>
                <a:lnTo>
                  <a:pt x="260464" y="32293"/>
                </a:lnTo>
                <a:lnTo>
                  <a:pt x="260464" y="32293"/>
                </a:lnTo>
                <a:lnTo>
                  <a:pt x="257372" y="30078"/>
                </a:lnTo>
                <a:cubicBezTo>
                  <a:pt x="256495" y="29409"/>
                  <a:pt x="255575" y="28783"/>
                  <a:pt x="254656" y="28156"/>
                </a:cubicBezTo>
                <a:cubicBezTo>
                  <a:pt x="253737" y="27529"/>
                  <a:pt x="252567" y="26735"/>
                  <a:pt x="251481" y="26025"/>
                </a:cubicBezTo>
                <a:lnTo>
                  <a:pt x="248681" y="24228"/>
                </a:lnTo>
                <a:lnTo>
                  <a:pt x="245422" y="22222"/>
                </a:lnTo>
                <a:lnTo>
                  <a:pt x="242455" y="20509"/>
                </a:lnTo>
                <a:lnTo>
                  <a:pt x="239237" y="18712"/>
                </a:lnTo>
                <a:lnTo>
                  <a:pt x="235518" y="16790"/>
                </a:lnTo>
                <a:lnTo>
                  <a:pt x="230839" y="14534"/>
                </a:lnTo>
                <a:lnTo>
                  <a:pt x="226660" y="12695"/>
                </a:lnTo>
                <a:cubicBezTo>
                  <a:pt x="225657" y="12236"/>
                  <a:pt x="224654" y="11818"/>
                  <a:pt x="223609" y="11442"/>
                </a:cubicBezTo>
                <a:lnTo>
                  <a:pt x="219849" y="9937"/>
                </a:lnTo>
                <a:lnTo>
                  <a:pt x="216757" y="8809"/>
                </a:lnTo>
                <a:lnTo>
                  <a:pt x="212578" y="7472"/>
                </a:lnTo>
                <a:lnTo>
                  <a:pt x="209570" y="6511"/>
                </a:lnTo>
                <a:lnTo>
                  <a:pt x="204890" y="5174"/>
                </a:lnTo>
                <a:lnTo>
                  <a:pt x="202508" y="4505"/>
                </a:lnTo>
                <a:cubicBezTo>
                  <a:pt x="200168" y="3920"/>
                  <a:pt x="197828" y="3377"/>
                  <a:pt x="195446" y="2876"/>
                </a:cubicBezTo>
                <a:lnTo>
                  <a:pt x="193315" y="2500"/>
                </a:lnTo>
                <a:cubicBezTo>
                  <a:pt x="191560" y="2124"/>
                  <a:pt x="189805" y="1831"/>
                  <a:pt x="188050" y="1539"/>
                </a:cubicBezTo>
                <a:lnTo>
                  <a:pt x="185334" y="1121"/>
                </a:lnTo>
                <a:lnTo>
                  <a:pt x="180445" y="536"/>
                </a:lnTo>
                <a:lnTo>
                  <a:pt x="177645" y="243"/>
                </a:lnTo>
                <a:lnTo>
                  <a:pt x="172464" y="-175"/>
                </a:lnTo>
                <a:lnTo>
                  <a:pt x="169999" y="-175"/>
                </a:lnTo>
                <a:cubicBezTo>
                  <a:pt x="167450" y="-175"/>
                  <a:pt x="164859" y="-175"/>
                  <a:pt x="162268" y="-175"/>
                </a:cubicBezTo>
                <a:cubicBezTo>
                  <a:pt x="159678" y="-175"/>
                  <a:pt x="156544" y="-175"/>
                  <a:pt x="153661" y="34"/>
                </a:cubicBezTo>
                <a:lnTo>
                  <a:pt x="150945" y="34"/>
                </a:lnTo>
                <a:lnTo>
                  <a:pt x="145178" y="494"/>
                </a:lnTo>
                <a:lnTo>
                  <a:pt x="141961" y="912"/>
                </a:lnTo>
                <a:cubicBezTo>
                  <a:pt x="140248" y="1121"/>
                  <a:pt x="138493" y="1330"/>
                  <a:pt x="136779" y="1622"/>
                </a:cubicBezTo>
                <a:lnTo>
                  <a:pt x="133478" y="2207"/>
                </a:lnTo>
                <a:lnTo>
                  <a:pt x="128548" y="3126"/>
                </a:lnTo>
                <a:lnTo>
                  <a:pt x="125247" y="3920"/>
                </a:lnTo>
                <a:lnTo>
                  <a:pt x="120400" y="5090"/>
                </a:lnTo>
                <a:lnTo>
                  <a:pt x="117224" y="6010"/>
                </a:lnTo>
                <a:lnTo>
                  <a:pt x="112460" y="7430"/>
                </a:lnTo>
                <a:lnTo>
                  <a:pt x="109368" y="8475"/>
                </a:lnTo>
                <a:lnTo>
                  <a:pt x="104646" y="10188"/>
                </a:lnTo>
                <a:lnTo>
                  <a:pt x="101680" y="11358"/>
                </a:lnTo>
                <a:cubicBezTo>
                  <a:pt x="100092" y="11985"/>
                  <a:pt x="98546" y="12612"/>
                  <a:pt x="97000" y="13322"/>
                </a:cubicBezTo>
                <a:lnTo>
                  <a:pt x="94200" y="14576"/>
                </a:lnTo>
                <a:cubicBezTo>
                  <a:pt x="92654" y="15286"/>
                  <a:pt x="91066" y="16038"/>
                  <a:pt x="89520" y="16832"/>
                </a:cubicBezTo>
                <a:lnTo>
                  <a:pt x="86929" y="18169"/>
                </a:lnTo>
                <a:cubicBezTo>
                  <a:pt x="85342" y="18963"/>
                  <a:pt x="83796" y="19841"/>
                  <a:pt x="82250" y="20718"/>
                </a:cubicBezTo>
                <a:lnTo>
                  <a:pt x="79868" y="22097"/>
                </a:lnTo>
                <a:cubicBezTo>
                  <a:pt x="78280" y="23016"/>
                  <a:pt x="76692" y="23977"/>
                  <a:pt x="75146" y="24980"/>
                </a:cubicBezTo>
                <a:lnTo>
                  <a:pt x="73015" y="26359"/>
                </a:lnTo>
                <a:cubicBezTo>
                  <a:pt x="71427" y="27416"/>
                  <a:pt x="69839" y="28503"/>
                  <a:pt x="68251" y="29618"/>
                </a:cubicBezTo>
                <a:lnTo>
                  <a:pt x="66371" y="30956"/>
                </a:lnTo>
                <a:cubicBezTo>
                  <a:pt x="64741" y="32126"/>
                  <a:pt x="63154" y="33379"/>
                  <a:pt x="61566" y="34633"/>
                </a:cubicBezTo>
                <a:lnTo>
                  <a:pt x="60020" y="35844"/>
                </a:lnTo>
                <a:cubicBezTo>
                  <a:pt x="58306" y="37223"/>
                  <a:pt x="56677" y="38602"/>
                  <a:pt x="55047" y="40023"/>
                </a:cubicBezTo>
                <a:lnTo>
                  <a:pt x="53877" y="41068"/>
                </a:lnTo>
                <a:cubicBezTo>
                  <a:pt x="52080" y="42655"/>
                  <a:pt x="50367" y="44285"/>
                  <a:pt x="48696" y="45915"/>
                </a:cubicBezTo>
                <a:lnTo>
                  <a:pt x="47985" y="46583"/>
                </a:lnTo>
                <a:cubicBezTo>
                  <a:pt x="44726" y="49801"/>
                  <a:pt x="41592" y="53185"/>
                  <a:pt x="38626" y="56654"/>
                </a:cubicBezTo>
                <a:lnTo>
                  <a:pt x="37455" y="57991"/>
                </a:lnTo>
                <a:lnTo>
                  <a:pt x="34154" y="62169"/>
                </a:lnTo>
                <a:cubicBezTo>
                  <a:pt x="33695" y="62712"/>
                  <a:pt x="33277" y="63256"/>
                  <a:pt x="32859" y="63841"/>
                </a:cubicBezTo>
                <a:cubicBezTo>
                  <a:pt x="31773" y="65220"/>
                  <a:pt x="30770" y="66640"/>
                  <a:pt x="29725" y="68019"/>
                </a:cubicBezTo>
                <a:lnTo>
                  <a:pt x="28513" y="69732"/>
                </a:lnTo>
                <a:cubicBezTo>
                  <a:pt x="27510" y="71195"/>
                  <a:pt x="26508" y="72657"/>
                  <a:pt x="25547" y="74162"/>
                </a:cubicBezTo>
                <a:lnTo>
                  <a:pt x="24460" y="75833"/>
                </a:lnTo>
                <a:cubicBezTo>
                  <a:pt x="23499" y="77379"/>
                  <a:pt x="22538" y="78925"/>
                  <a:pt x="21619" y="80513"/>
                </a:cubicBezTo>
                <a:lnTo>
                  <a:pt x="20741" y="82059"/>
                </a:lnTo>
                <a:cubicBezTo>
                  <a:pt x="19780" y="83731"/>
                  <a:pt x="18861" y="85360"/>
                  <a:pt x="17984" y="87073"/>
                </a:cubicBezTo>
                <a:cubicBezTo>
                  <a:pt x="17775" y="87491"/>
                  <a:pt x="17565" y="87951"/>
                  <a:pt x="17315" y="88369"/>
                </a:cubicBezTo>
                <a:cubicBezTo>
                  <a:pt x="16396" y="90166"/>
                  <a:pt x="15518" y="91962"/>
                  <a:pt x="14641" y="93801"/>
                </a:cubicBezTo>
                <a:lnTo>
                  <a:pt x="14265" y="94678"/>
                </a:lnTo>
                <a:cubicBezTo>
                  <a:pt x="10094" y="103729"/>
                  <a:pt x="6768" y="113143"/>
                  <a:pt x="4320" y="122800"/>
                </a:cubicBezTo>
                <a:cubicBezTo>
                  <a:pt x="4320" y="122800"/>
                  <a:pt x="4320" y="122800"/>
                  <a:pt x="4320" y="123134"/>
                </a:cubicBezTo>
                <a:cubicBezTo>
                  <a:pt x="3735" y="125558"/>
                  <a:pt x="3191" y="127981"/>
                  <a:pt x="2690" y="130447"/>
                </a:cubicBezTo>
                <a:cubicBezTo>
                  <a:pt x="2673" y="130768"/>
                  <a:pt x="2673" y="131086"/>
                  <a:pt x="2690" y="131408"/>
                </a:cubicBezTo>
                <a:cubicBezTo>
                  <a:pt x="2230" y="133664"/>
                  <a:pt x="1813" y="135962"/>
                  <a:pt x="1478" y="138219"/>
                </a:cubicBezTo>
                <a:lnTo>
                  <a:pt x="1228" y="140266"/>
                </a:lnTo>
                <a:cubicBezTo>
                  <a:pt x="922" y="142243"/>
                  <a:pt x="672" y="144207"/>
                  <a:pt x="475" y="146158"/>
                </a:cubicBezTo>
                <a:cubicBezTo>
                  <a:pt x="475" y="147370"/>
                  <a:pt x="475" y="148623"/>
                  <a:pt x="183" y="149877"/>
                </a:cubicBezTo>
                <a:cubicBezTo>
                  <a:pt x="-110" y="151131"/>
                  <a:pt x="-68" y="152760"/>
                  <a:pt x="-110" y="154264"/>
                </a:cubicBezTo>
                <a:cubicBezTo>
                  <a:pt x="-110" y="156980"/>
                  <a:pt x="-110" y="159696"/>
                  <a:pt x="-110" y="162622"/>
                </a:cubicBezTo>
                <a:cubicBezTo>
                  <a:pt x="-110" y="252623"/>
                  <a:pt x="72852" y="325585"/>
                  <a:pt x="162854" y="325585"/>
                </a:cubicBezTo>
                <a:cubicBezTo>
                  <a:pt x="252855" y="325585"/>
                  <a:pt x="325817" y="252623"/>
                  <a:pt x="325817" y="162622"/>
                </a:cubicBezTo>
                <a:cubicBezTo>
                  <a:pt x="325817" y="158986"/>
                  <a:pt x="325817" y="155393"/>
                  <a:pt x="325441" y="151799"/>
                </a:cubicBezTo>
                <a:cubicBezTo>
                  <a:pt x="324104" y="150378"/>
                  <a:pt x="324062" y="149459"/>
                  <a:pt x="323978" y="148540"/>
                </a:cubicBezTo>
                <a:close/>
              </a:path>
            </a:pathLst>
          </a:custGeom>
          <a:solidFill>
            <a:srgbClr val="093371"/>
          </a:solidFill>
          <a:ln w="4171"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C63B1799-645D-4E27-9F1E-33EF22B2C8CC}"/>
              </a:ext>
            </a:extLst>
          </p:cNvPr>
          <p:cNvSpPr>
            <a:spLocks noChangeAspect="1"/>
          </p:cNvSpPr>
          <p:nvPr/>
        </p:nvSpPr>
        <p:spPr>
          <a:xfrm>
            <a:off x="6298252" y="3010685"/>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90502E84-42F8-47F8-9F8A-9757EB8B7354}"/>
              </a:ext>
            </a:extLst>
          </p:cNvPr>
          <p:cNvSpPr>
            <a:spLocks noChangeAspect="1"/>
          </p:cNvSpPr>
          <p:nvPr/>
        </p:nvSpPr>
        <p:spPr>
          <a:xfrm>
            <a:off x="5521961" y="4219383"/>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C692D00E-3E6A-4AB2-9617-EDDA9C1BB621}"/>
              </a:ext>
            </a:extLst>
          </p:cNvPr>
          <p:cNvSpPr>
            <a:spLocks noChangeAspect="1"/>
          </p:cNvSpPr>
          <p:nvPr/>
        </p:nvSpPr>
        <p:spPr>
          <a:xfrm>
            <a:off x="7443774" y="3373169"/>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900DADB1-AFD6-40ED-BBDA-464E9C9FFF26}"/>
              </a:ext>
            </a:extLst>
          </p:cNvPr>
          <p:cNvSpPr>
            <a:spLocks noChangeAspect="1"/>
          </p:cNvSpPr>
          <p:nvPr/>
        </p:nvSpPr>
        <p:spPr>
          <a:xfrm>
            <a:off x="6597162" y="3718567"/>
            <a:ext cx="155768" cy="155448"/>
          </a:xfrm>
          <a:custGeom>
            <a:avLst/>
            <a:gdLst>
              <a:gd name="connsiteX0" fmla="*/ 302835 w 324612"/>
              <a:gd name="connsiteY0" fmla="*/ 79343 h 323945"/>
              <a:gd name="connsiteX1" fmla="*/ 302835 w 324612"/>
              <a:gd name="connsiteY1" fmla="*/ 79343 h 323945"/>
              <a:gd name="connsiteX2" fmla="*/ 299408 w 324612"/>
              <a:gd name="connsiteY2" fmla="*/ 73911 h 323945"/>
              <a:gd name="connsiteX3" fmla="*/ 298865 w 324612"/>
              <a:gd name="connsiteY3" fmla="*/ 73033 h 323945"/>
              <a:gd name="connsiteX4" fmla="*/ 295439 w 324612"/>
              <a:gd name="connsiteY4" fmla="*/ 68103 h 323945"/>
              <a:gd name="connsiteX5" fmla="*/ 294603 w 324612"/>
              <a:gd name="connsiteY5" fmla="*/ 66933 h 323945"/>
              <a:gd name="connsiteX6" fmla="*/ 291135 w 324612"/>
              <a:gd name="connsiteY6" fmla="*/ 62336 h 323945"/>
              <a:gd name="connsiteX7" fmla="*/ 290090 w 324612"/>
              <a:gd name="connsiteY7" fmla="*/ 61041 h 323945"/>
              <a:gd name="connsiteX8" fmla="*/ 286538 w 324612"/>
              <a:gd name="connsiteY8" fmla="*/ 56862 h 323945"/>
              <a:gd name="connsiteX9" fmla="*/ 285368 w 324612"/>
              <a:gd name="connsiteY9" fmla="*/ 55525 h 323945"/>
              <a:gd name="connsiteX10" fmla="*/ 281650 w 324612"/>
              <a:gd name="connsiteY10" fmla="*/ 51347 h 323945"/>
              <a:gd name="connsiteX11" fmla="*/ 280396 w 324612"/>
              <a:gd name="connsiteY11" fmla="*/ 50010 h 323945"/>
              <a:gd name="connsiteX12" fmla="*/ 276468 w 324612"/>
              <a:gd name="connsiteY12" fmla="*/ 46040 h 323945"/>
              <a:gd name="connsiteX13" fmla="*/ 275298 w 324612"/>
              <a:gd name="connsiteY13" fmla="*/ 44912 h 323945"/>
              <a:gd name="connsiteX14" fmla="*/ 271120 w 324612"/>
              <a:gd name="connsiteY14" fmla="*/ 40984 h 323945"/>
              <a:gd name="connsiteX15" fmla="*/ 270242 w 324612"/>
              <a:gd name="connsiteY15" fmla="*/ 40232 h 323945"/>
              <a:gd name="connsiteX16" fmla="*/ 250143 w 324612"/>
              <a:gd name="connsiteY16" fmla="*/ 25105 h 323945"/>
              <a:gd name="connsiteX17" fmla="*/ 248597 w 324612"/>
              <a:gd name="connsiteY17" fmla="*/ 24144 h 323945"/>
              <a:gd name="connsiteX18" fmla="*/ 244419 w 324612"/>
              <a:gd name="connsiteY18" fmla="*/ 21637 h 323945"/>
              <a:gd name="connsiteX19" fmla="*/ 242288 w 324612"/>
              <a:gd name="connsiteY19" fmla="*/ 20384 h 323945"/>
              <a:gd name="connsiteX20" fmla="*/ 238109 w 324612"/>
              <a:gd name="connsiteY20" fmla="*/ 18211 h 323945"/>
              <a:gd name="connsiteX21" fmla="*/ 235644 w 324612"/>
              <a:gd name="connsiteY21" fmla="*/ 16957 h 323945"/>
              <a:gd name="connsiteX22" fmla="*/ 231674 w 324612"/>
              <a:gd name="connsiteY22" fmla="*/ 15035 h 323945"/>
              <a:gd name="connsiteX23" fmla="*/ 228958 w 324612"/>
              <a:gd name="connsiteY23" fmla="*/ 13782 h 323945"/>
              <a:gd name="connsiteX24" fmla="*/ 225030 w 324612"/>
              <a:gd name="connsiteY24" fmla="*/ 12068 h 323945"/>
              <a:gd name="connsiteX25" fmla="*/ 221980 w 324612"/>
              <a:gd name="connsiteY25" fmla="*/ 10857 h 323945"/>
              <a:gd name="connsiteX26" fmla="*/ 218177 w 324612"/>
              <a:gd name="connsiteY26" fmla="*/ 9394 h 323945"/>
              <a:gd name="connsiteX27" fmla="*/ 211534 w 324612"/>
              <a:gd name="connsiteY27" fmla="*/ 7138 h 323945"/>
              <a:gd name="connsiteX28" fmla="*/ 208441 w 324612"/>
              <a:gd name="connsiteY28" fmla="*/ 6260 h 323945"/>
              <a:gd name="connsiteX29" fmla="*/ 204263 w 324612"/>
              <a:gd name="connsiteY29" fmla="*/ 5049 h 323945"/>
              <a:gd name="connsiteX30" fmla="*/ 201004 w 324612"/>
              <a:gd name="connsiteY30" fmla="*/ 4255 h 323945"/>
              <a:gd name="connsiteX31" fmla="*/ 196825 w 324612"/>
              <a:gd name="connsiteY31" fmla="*/ 3293 h 323945"/>
              <a:gd name="connsiteX32" fmla="*/ 193524 w 324612"/>
              <a:gd name="connsiteY32" fmla="*/ 2625 h 323945"/>
              <a:gd name="connsiteX33" fmla="*/ 189345 w 324612"/>
              <a:gd name="connsiteY33" fmla="*/ 1873 h 323945"/>
              <a:gd name="connsiteX34" fmla="*/ 186128 w 324612"/>
              <a:gd name="connsiteY34" fmla="*/ 1371 h 323945"/>
              <a:gd name="connsiteX35" fmla="*/ 181532 w 324612"/>
              <a:gd name="connsiteY35" fmla="*/ 786 h 323945"/>
              <a:gd name="connsiteX36" fmla="*/ 178481 w 324612"/>
              <a:gd name="connsiteY36" fmla="*/ 452 h 323945"/>
              <a:gd name="connsiteX37" fmla="*/ 173300 w 324612"/>
              <a:gd name="connsiteY37" fmla="*/ 34 h 323945"/>
              <a:gd name="connsiteX38" fmla="*/ 170709 w 324612"/>
              <a:gd name="connsiteY38" fmla="*/ 34 h 323945"/>
              <a:gd name="connsiteX39" fmla="*/ 162854 w 324612"/>
              <a:gd name="connsiteY39" fmla="*/ -175 h 323945"/>
              <a:gd name="connsiteX40" fmla="*/ -110 w 324612"/>
              <a:gd name="connsiteY40" fmla="*/ 162789 h 323945"/>
              <a:gd name="connsiteX41" fmla="*/ 308 w 324612"/>
              <a:gd name="connsiteY41" fmla="*/ 173820 h 323945"/>
              <a:gd name="connsiteX42" fmla="*/ 517 w 324612"/>
              <a:gd name="connsiteY42" fmla="*/ 176452 h 323945"/>
              <a:gd name="connsiteX43" fmla="*/ 1729 w 324612"/>
              <a:gd name="connsiteY43" fmla="*/ 187108 h 323945"/>
              <a:gd name="connsiteX44" fmla="*/ 1729 w 324612"/>
              <a:gd name="connsiteY44" fmla="*/ 187108 h 323945"/>
              <a:gd name="connsiteX45" fmla="*/ 3818 w 324612"/>
              <a:gd name="connsiteY45" fmla="*/ 198014 h 323945"/>
              <a:gd name="connsiteX46" fmla="*/ 4236 w 324612"/>
              <a:gd name="connsiteY46" fmla="*/ 199894 h 323945"/>
              <a:gd name="connsiteX47" fmla="*/ 8749 w 324612"/>
              <a:gd name="connsiteY47" fmla="*/ 215564 h 323945"/>
              <a:gd name="connsiteX48" fmla="*/ 9417 w 324612"/>
              <a:gd name="connsiteY48" fmla="*/ 217569 h 323945"/>
              <a:gd name="connsiteX49" fmla="*/ 11256 w 324612"/>
              <a:gd name="connsiteY49" fmla="*/ 222333 h 323945"/>
              <a:gd name="connsiteX50" fmla="*/ 12133 w 324612"/>
              <a:gd name="connsiteY50" fmla="*/ 224589 h 323945"/>
              <a:gd name="connsiteX51" fmla="*/ 14139 w 324612"/>
              <a:gd name="connsiteY51" fmla="*/ 229227 h 323945"/>
              <a:gd name="connsiteX52" fmla="*/ 15142 w 324612"/>
              <a:gd name="connsiteY52" fmla="*/ 231400 h 323945"/>
              <a:gd name="connsiteX53" fmla="*/ 17357 w 324612"/>
              <a:gd name="connsiteY53" fmla="*/ 235955 h 323945"/>
              <a:gd name="connsiteX54" fmla="*/ 18443 w 324612"/>
              <a:gd name="connsiteY54" fmla="*/ 238002 h 323945"/>
              <a:gd name="connsiteX55" fmla="*/ 20908 w 324612"/>
              <a:gd name="connsiteY55" fmla="*/ 242557 h 323945"/>
              <a:gd name="connsiteX56" fmla="*/ 21953 w 324612"/>
              <a:gd name="connsiteY56" fmla="*/ 244396 h 323945"/>
              <a:gd name="connsiteX57" fmla="*/ 24753 w 324612"/>
              <a:gd name="connsiteY57" fmla="*/ 248992 h 323945"/>
              <a:gd name="connsiteX58" fmla="*/ 25672 w 324612"/>
              <a:gd name="connsiteY58" fmla="*/ 250496 h 323945"/>
              <a:gd name="connsiteX59" fmla="*/ 28848 w 324612"/>
              <a:gd name="connsiteY59" fmla="*/ 255218 h 323945"/>
              <a:gd name="connsiteX60" fmla="*/ 29558 w 324612"/>
              <a:gd name="connsiteY60" fmla="*/ 256221 h 323945"/>
              <a:gd name="connsiteX61" fmla="*/ 33193 w 324612"/>
              <a:gd name="connsiteY61" fmla="*/ 261235 h 323945"/>
              <a:gd name="connsiteX62" fmla="*/ 33193 w 324612"/>
              <a:gd name="connsiteY62" fmla="*/ 261235 h 323945"/>
              <a:gd name="connsiteX63" fmla="*/ 261964 w 324612"/>
              <a:gd name="connsiteY63" fmla="*/ 289135 h 323945"/>
              <a:gd name="connsiteX64" fmla="*/ 302793 w 324612"/>
              <a:gd name="connsiteY64" fmla="*/ 79552 h 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4612" h="323945">
                <a:moveTo>
                  <a:pt x="302835" y="79343"/>
                </a:moveTo>
                <a:lnTo>
                  <a:pt x="302835" y="79343"/>
                </a:lnTo>
                <a:cubicBezTo>
                  <a:pt x="301707" y="77504"/>
                  <a:pt x="300578" y="75708"/>
                  <a:pt x="299408" y="73911"/>
                </a:cubicBezTo>
                <a:cubicBezTo>
                  <a:pt x="299212" y="73627"/>
                  <a:pt x="299032" y="73334"/>
                  <a:pt x="298865" y="73033"/>
                </a:cubicBezTo>
                <a:cubicBezTo>
                  <a:pt x="297737" y="71362"/>
                  <a:pt x="296609" y="69732"/>
                  <a:pt x="295439" y="68103"/>
                </a:cubicBezTo>
                <a:lnTo>
                  <a:pt x="294603" y="66933"/>
                </a:lnTo>
                <a:cubicBezTo>
                  <a:pt x="293475" y="65387"/>
                  <a:pt x="292305" y="63841"/>
                  <a:pt x="291135" y="62336"/>
                </a:cubicBezTo>
                <a:cubicBezTo>
                  <a:pt x="290801" y="61918"/>
                  <a:pt x="290466" y="61459"/>
                  <a:pt x="290090" y="61041"/>
                </a:cubicBezTo>
                <a:cubicBezTo>
                  <a:pt x="288920" y="59578"/>
                  <a:pt x="287750" y="58116"/>
                  <a:pt x="286538" y="56862"/>
                </a:cubicBezTo>
                <a:lnTo>
                  <a:pt x="285368" y="55525"/>
                </a:lnTo>
                <a:cubicBezTo>
                  <a:pt x="284157" y="54146"/>
                  <a:pt x="282903" y="52767"/>
                  <a:pt x="281650" y="51347"/>
                </a:cubicBezTo>
                <a:lnTo>
                  <a:pt x="280396" y="50010"/>
                </a:lnTo>
                <a:cubicBezTo>
                  <a:pt x="279101" y="48673"/>
                  <a:pt x="277805" y="47335"/>
                  <a:pt x="276468" y="46040"/>
                </a:cubicBezTo>
                <a:lnTo>
                  <a:pt x="275298" y="44912"/>
                </a:lnTo>
                <a:cubicBezTo>
                  <a:pt x="273877" y="43575"/>
                  <a:pt x="272498" y="42279"/>
                  <a:pt x="271120" y="40984"/>
                </a:cubicBezTo>
                <a:lnTo>
                  <a:pt x="270242" y="40232"/>
                </a:lnTo>
                <a:cubicBezTo>
                  <a:pt x="263953" y="34662"/>
                  <a:pt x="257234" y="29606"/>
                  <a:pt x="250143" y="25105"/>
                </a:cubicBezTo>
                <a:lnTo>
                  <a:pt x="248597" y="24144"/>
                </a:lnTo>
                <a:cubicBezTo>
                  <a:pt x="247218" y="23267"/>
                  <a:pt x="245839" y="22473"/>
                  <a:pt x="244419" y="21637"/>
                </a:cubicBezTo>
                <a:lnTo>
                  <a:pt x="242288" y="20384"/>
                </a:lnTo>
                <a:lnTo>
                  <a:pt x="238109" y="18211"/>
                </a:lnTo>
                <a:lnTo>
                  <a:pt x="235644" y="16957"/>
                </a:lnTo>
                <a:lnTo>
                  <a:pt x="231674" y="15035"/>
                </a:lnTo>
                <a:lnTo>
                  <a:pt x="228958" y="13782"/>
                </a:lnTo>
                <a:lnTo>
                  <a:pt x="225030" y="12068"/>
                </a:lnTo>
                <a:lnTo>
                  <a:pt x="221980" y="10857"/>
                </a:lnTo>
                <a:lnTo>
                  <a:pt x="218177" y="9394"/>
                </a:lnTo>
                <a:cubicBezTo>
                  <a:pt x="216005" y="8588"/>
                  <a:pt x="213790" y="7836"/>
                  <a:pt x="211534" y="7138"/>
                </a:cubicBezTo>
                <a:cubicBezTo>
                  <a:pt x="210531" y="6803"/>
                  <a:pt x="209486" y="6553"/>
                  <a:pt x="208441" y="6260"/>
                </a:cubicBezTo>
                <a:lnTo>
                  <a:pt x="204263" y="5049"/>
                </a:lnTo>
                <a:lnTo>
                  <a:pt x="201004" y="4255"/>
                </a:lnTo>
                <a:lnTo>
                  <a:pt x="196825" y="3293"/>
                </a:lnTo>
                <a:lnTo>
                  <a:pt x="193524" y="2625"/>
                </a:lnTo>
                <a:cubicBezTo>
                  <a:pt x="192103" y="2374"/>
                  <a:pt x="190683" y="2082"/>
                  <a:pt x="189345" y="1873"/>
                </a:cubicBezTo>
                <a:cubicBezTo>
                  <a:pt x="188008" y="1664"/>
                  <a:pt x="187214" y="1497"/>
                  <a:pt x="186128" y="1371"/>
                </a:cubicBezTo>
                <a:lnTo>
                  <a:pt x="181532" y="786"/>
                </a:lnTo>
                <a:lnTo>
                  <a:pt x="178481" y="452"/>
                </a:lnTo>
                <a:lnTo>
                  <a:pt x="173300" y="34"/>
                </a:lnTo>
                <a:lnTo>
                  <a:pt x="170709" y="34"/>
                </a:lnTo>
                <a:cubicBezTo>
                  <a:pt x="168119" y="34"/>
                  <a:pt x="165486" y="-175"/>
                  <a:pt x="162854" y="-175"/>
                </a:cubicBezTo>
                <a:cubicBezTo>
                  <a:pt x="72852" y="-175"/>
                  <a:pt x="-110" y="72787"/>
                  <a:pt x="-110" y="162789"/>
                </a:cubicBezTo>
                <a:cubicBezTo>
                  <a:pt x="-110" y="166507"/>
                  <a:pt x="-110" y="170185"/>
                  <a:pt x="308" y="173820"/>
                </a:cubicBezTo>
                <a:cubicBezTo>
                  <a:pt x="308" y="174697"/>
                  <a:pt x="308" y="175575"/>
                  <a:pt x="517" y="176452"/>
                </a:cubicBezTo>
                <a:cubicBezTo>
                  <a:pt x="810" y="180046"/>
                  <a:pt x="1186" y="183598"/>
                  <a:pt x="1729" y="187108"/>
                </a:cubicBezTo>
                <a:lnTo>
                  <a:pt x="1729" y="187108"/>
                </a:lnTo>
                <a:cubicBezTo>
                  <a:pt x="2272" y="190785"/>
                  <a:pt x="3024" y="194420"/>
                  <a:pt x="3818" y="198014"/>
                </a:cubicBezTo>
                <a:cubicBezTo>
                  <a:pt x="3818" y="198640"/>
                  <a:pt x="4111" y="199267"/>
                  <a:pt x="4236" y="199894"/>
                </a:cubicBezTo>
                <a:cubicBezTo>
                  <a:pt x="5473" y="205188"/>
                  <a:pt x="6981" y="210420"/>
                  <a:pt x="8749" y="215564"/>
                </a:cubicBezTo>
                <a:cubicBezTo>
                  <a:pt x="9000" y="216232"/>
                  <a:pt x="9209" y="216901"/>
                  <a:pt x="9417" y="217569"/>
                </a:cubicBezTo>
                <a:cubicBezTo>
                  <a:pt x="10002" y="219199"/>
                  <a:pt x="10629" y="220787"/>
                  <a:pt x="11256" y="222333"/>
                </a:cubicBezTo>
                <a:lnTo>
                  <a:pt x="12133" y="224589"/>
                </a:lnTo>
                <a:lnTo>
                  <a:pt x="14139" y="229227"/>
                </a:lnTo>
                <a:lnTo>
                  <a:pt x="15142" y="231400"/>
                </a:lnTo>
                <a:cubicBezTo>
                  <a:pt x="15852" y="232946"/>
                  <a:pt x="16605" y="234451"/>
                  <a:pt x="17357" y="235955"/>
                </a:cubicBezTo>
                <a:lnTo>
                  <a:pt x="18443" y="238002"/>
                </a:lnTo>
                <a:cubicBezTo>
                  <a:pt x="19237" y="239548"/>
                  <a:pt x="20073" y="241053"/>
                  <a:pt x="20908" y="242557"/>
                </a:cubicBezTo>
                <a:lnTo>
                  <a:pt x="21953" y="244396"/>
                </a:lnTo>
                <a:cubicBezTo>
                  <a:pt x="22872" y="245942"/>
                  <a:pt x="23792" y="247488"/>
                  <a:pt x="24753" y="248992"/>
                </a:cubicBezTo>
                <a:lnTo>
                  <a:pt x="25672" y="250496"/>
                </a:lnTo>
                <a:cubicBezTo>
                  <a:pt x="26717" y="252084"/>
                  <a:pt x="27761" y="253672"/>
                  <a:pt x="28848" y="255218"/>
                </a:cubicBezTo>
                <a:lnTo>
                  <a:pt x="29558" y="256221"/>
                </a:lnTo>
                <a:cubicBezTo>
                  <a:pt x="30728" y="257921"/>
                  <a:pt x="31940" y="259593"/>
                  <a:pt x="33193" y="261235"/>
                </a:cubicBezTo>
                <a:lnTo>
                  <a:pt x="33193" y="261235"/>
                </a:lnTo>
                <a:cubicBezTo>
                  <a:pt x="88663" y="332112"/>
                  <a:pt x="191084" y="344605"/>
                  <a:pt x="261964" y="289135"/>
                </a:cubicBezTo>
                <a:cubicBezTo>
                  <a:pt x="325821" y="239160"/>
                  <a:pt x="343220" y="149843"/>
                  <a:pt x="302793" y="79552"/>
                </a:cubicBezTo>
                <a:close/>
              </a:path>
            </a:pathLst>
          </a:custGeom>
          <a:solidFill>
            <a:srgbClr val="093371"/>
          </a:solidFill>
          <a:ln w="4171" cap="flat">
            <a:no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E2BBECAB-6B62-43B4-AB6F-258E0117AE46}"/>
              </a:ext>
            </a:extLst>
          </p:cNvPr>
          <p:cNvSpPr>
            <a:spLocks noChangeAspect="1"/>
          </p:cNvSpPr>
          <p:nvPr/>
        </p:nvSpPr>
        <p:spPr>
          <a:xfrm>
            <a:off x="7834748" y="3029588"/>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1" name="Freeform: Shape 50">
            <a:extLst>
              <a:ext uri="{FF2B5EF4-FFF2-40B4-BE49-F238E27FC236}">
                <a16:creationId xmlns:a16="http://schemas.microsoft.com/office/drawing/2014/main" id="{F7A993D2-E19C-4F7A-8008-7895D62BA5D9}"/>
              </a:ext>
            </a:extLst>
          </p:cNvPr>
          <p:cNvSpPr>
            <a:spLocks noChangeAspect="1"/>
          </p:cNvSpPr>
          <p:nvPr/>
        </p:nvSpPr>
        <p:spPr>
          <a:xfrm>
            <a:off x="7366000" y="2684469"/>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58B42945-FDAE-4828-AC85-D26B3AF6A1CB}"/>
              </a:ext>
            </a:extLst>
          </p:cNvPr>
          <p:cNvSpPr>
            <a:spLocks noChangeAspect="1"/>
          </p:cNvSpPr>
          <p:nvPr/>
        </p:nvSpPr>
        <p:spPr>
          <a:xfrm>
            <a:off x="6770794" y="2477669"/>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B27B706D-5C28-4B64-843C-76A90CF61CBA}"/>
              </a:ext>
            </a:extLst>
          </p:cNvPr>
          <p:cNvSpPr>
            <a:spLocks noChangeAspect="1"/>
          </p:cNvSpPr>
          <p:nvPr/>
        </p:nvSpPr>
        <p:spPr>
          <a:xfrm>
            <a:off x="8384831" y="3022448"/>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4" name="Freeform: Shape 53">
            <a:extLst>
              <a:ext uri="{FF2B5EF4-FFF2-40B4-BE49-F238E27FC236}">
                <a16:creationId xmlns:a16="http://schemas.microsoft.com/office/drawing/2014/main" id="{3E938D2A-24C2-4637-807C-3572F2641713}"/>
              </a:ext>
            </a:extLst>
          </p:cNvPr>
          <p:cNvSpPr>
            <a:spLocks noChangeAspect="1"/>
          </p:cNvSpPr>
          <p:nvPr/>
        </p:nvSpPr>
        <p:spPr>
          <a:xfrm>
            <a:off x="7803925" y="2504046"/>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5" name="Freeform: Shape 54">
            <a:extLst>
              <a:ext uri="{FF2B5EF4-FFF2-40B4-BE49-F238E27FC236}">
                <a16:creationId xmlns:a16="http://schemas.microsoft.com/office/drawing/2014/main" id="{223869C4-021E-465E-918F-3AD158AFFF56}"/>
              </a:ext>
            </a:extLst>
          </p:cNvPr>
          <p:cNvSpPr>
            <a:spLocks noChangeAspect="1"/>
          </p:cNvSpPr>
          <p:nvPr/>
        </p:nvSpPr>
        <p:spPr>
          <a:xfrm>
            <a:off x="8658713" y="2072503"/>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6" name="Freeform: Shape 55">
            <a:extLst>
              <a:ext uri="{FF2B5EF4-FFF2-40B4-BE49-F238E27FC236}">
                <a16:creationId xmlns:a16="http://schemas.microsoft.com/office/drawing/2014/main" id="{4F0198AA-8BC6-4D30-BB6F-5AF02A22DF53}"/>
              </a:ext>
            </a:extLst>
          </p:cNvPr>
          <p:cNvSpPr>
            <a:spLocks noChangeAspect="1"/>
          </p:cNvSpPr>
          <p:nvPr/>
        </p:nvSpPr>
        <p:spPr>
          <a:xfrm>
            <a:off x="9103624" y="2162246"/>
            <a:ext cx="155149" cy="155448"/>
          </a:xfrm>
          <a:custGeom>
            <a:avLst/>
            <a:gdLst>
              <a:gd name="connsiteX0" fmla="*/ 162854 w 325299"/>
              <a:gd name="connsiteY0" fmla="*/ 703 h 325926"/>
              <a:gd name="connsiteX1" fmla="*/ -110 w 325299"/>
              <a:gd name="connsiteY1" fmla="*/ 163666 h 325926"/>
              <a:gd name="connsiteX2" fmla="*/ -110 w 325299"/>
              <a:gd name="connsiteY2" fmla="*/ 171313 h 325926"/>
              <a:gd name="connsiteX3" fmla="*/ -110 w 325299"/>
              <a:gd name="connsiteY3" fmla="*/ 173736 h 325926"/>
              <a:gd name="connsiteX4" fmla="*/ 267 w 325299"/>
              <a:gd name="connsiteY4" fmla="*/ 178959 h 325926"/>
              <a:gd name="connsiteX5" fmla="*/ 559 w 325299"/>
              <a:gd name="connsiteY5" fmla="*/ 181676 h 325926"/>
              <a:gd name="connsiteX6" fmla="*/ 1186 w 325299"/>
              <a:gd name="connsiteY6" fmla="*/ 186648 h 325926"/>
              <a:gd name="connsiteX7" fmla="*/ 1562 w 325299"/>
              <a:gd name="connsiteY7" fmla="*/ 189281 h 325926"/>
              <a:gd name="connsiteX8" fmla="*/ 2648 w 325299"/>
              <a:gd name="connsiteY8" fmla="*/ 195256 h 325926"/>
              <a:gd name="connsiteX9" fmla="*/ 2899 w 325299"/>
              <a:gd name="connsiteY9" fmla="*/ 196718 h 325926"/>
              <a:gd name="connsiteX10" fmla="*/ 4487 w 325299"/>
              <a:gd name="connsiteY10" fmla="*/ 203529 h 325926"/>
              <a:gd name="connsiteX11" fmla="*/ 5281 w 325299"/>
              <a:gd name="connsiteY11" fmla="*/ 206413 h 325926"/>
              <a:gd name="connsiteX12" fmla="*/ 6451 w 325299"/>
              <a:gd name="connsiteY12" fmla="*/ 210591 h 325926"/>
              <a:gd name="connsiteX13" fmla="*/ 7453 w 325299"/>
              <a:gd name="connsiteY13" fmla="*/ 213767 h 325926"/>
              <a:gd name="connsiteX14" fmla="*/ 8707 w 325299"/>
              <a:gd name="connsiteY14" fmla="*/ 217486 h 325926"/>
              <a:gd name="connsiteX15" fmla="*/ 9877 w 325299"/>
              <a:gd name="connsiteY15" fmla="*/ 220745 h 325926"/>
              <a:gd name="connsiteX16" fmla="*/ 11298 w 325299"/>
              <a:gd name="connsiteY16" fmla="*/ 224380 h 325926"/>
              <a:gd name="connsiteX17" fmla="*/ 13679 w 325299"/>
              <a:gd name="connsiteY17" fmla="*/ 229938 h 325926"/>
              <a:gd name="connsiteX18" fmla="*/ 15226 w 325299"/>
              <a:gd name="connsiteY18" fmla="*/ 233364 h 325926"/>
              <a:gd name="connsiteX19" fmla="*/ 16981 w 325299"/>
              <a:gd name="connsiteY19" fmla="*/ 236958 h 325926"/>
              <a:gd name="connsiteX20" fmla="*/ 18401 w 325299"/>
              <a:gd name="connsiteY20" fmla="*/ 239632 h 325926"/>
              <a:gd name="connsiteX21" fmla="*/ 20365 w 325299"/>
              <a:gd name="connsiteY21" fmla="*/ 243267 h 325926"/>
              <a:gd name="connsiteX22" fmla="*/ 21786 w 325299"/>
              <a:gd name="connsiteY22" fmla="*/ 245733 h 325926"/>
              <a:gd name="connsiteX23" fmla="*/ 23959 w 325299"/>
              <a:gd name="connsiteY23" fmla="*/ 249368 h 325926"/>
              <a:gd name="connsiteX24" fmla="*/ 25296 w 325299"/>
              <a:gd name="connsiteY24" fmla="*/ 251457 h 325926"/>
              <a:gd name="connsiteX25" fmla="*/ 31188 w 325299"/>
              <a:gd name="connsiteY25" fmla="*/ 260065 h 325926"/>
              <a:gd name="connsiteX26" fmla="*/ 31188 w 325299"/>
              <a:gd name="connsiteY26" fmla="*/ 260065 h 325926"/>
              <a:gd name="connsiteX27" fmla="*/ 31188 w 325299"/>
              <a:gd name="connsiteY27" fmla="*/ 260065 h 325926"/>
              <a:gd name="connsiteX28" fmla="*/ 34907 w 325299"/>
              <a:gd name="connsiteY28" fmla="*/ 264870 h 325926"/>
              <a:gd name="connsiteX29" fmla="*/ 35742 w 325299"/>
              <a:gd name="connsiteY29" fmla="*/ 265957 h 325926"/>
              <a:gd name="connsiteX30" fmla="*/ 39419 w 325299"/>
              <a:gd name="connsiteY30" fmla="*/ 270135 h 325926"/>
              <a:gd name="connsiteX31" fmla="*/ 40548 w 325299"/>
              <a:gd name="connsiteY31" fmla="*/ 271431 h 325926"/>
              <a:gd name="connsiteX32" fmla="*/ 44350 w 325299"/>
              <a:gd name="connsiteY32" fmla="*/ 275609 h 325926"/>
              <a:gd name="connsiteX33" fmla="*/ 45604 w 325299"/>
              <a:gd name="connsiteY33" fmla="*/ 276905 h 325926"/>
              <a:gd name="connsiteX34" fmla="*/ 49573 w 325299"/>
              <a:gd name="connsiteY34" fmla="*/ 280832 h 325926"/>
              <a:gd name="connsiteX35" fmla="*/ 50827 w 325299"/>
              <a:gd name="connsiteY35" fmla="*/ 282044 h 325926"/>
              <a:gd name="connsiteX36" fmla="*/ 55005 w 325299"/>
              <a:gd name="connsiteY36" fmla="*/ 285888 h 325926"/>
              <a:gd name="connsiteX37" fmla="*/ 56134 w 325299"/>
              <a:gd name="connsiteY37" fmla="*/ 286891 h 325926"/>
              <a:gd name="connsiteX38" fmla="*/ 60688 w 325299"/>
              <a:gd name="connsiteY38" fmla="*/ 290652 h 325926"/>
              <a:gd name="connsiteX39" fmla="*/ 61649 w 325299"/>
              <a:gd name="connsiteY39" fmla="*/ 291404 h 325926"/>
              <a:gd name="connsiteX40" fmla="*/ 66622 w 325299"/>
              <a:gd name="connsiteY40" fmla="*/ 295207 h 325926"/>
              <a:gd name="connsiteX41" fmla="*/ 67248 w 325299"/>
              <a:gd name="connsiteY41" fmla="*/ 295624 h 325926"/>
              <a:gd name="connsiteX42" fmla="*/ 82333 w 325299"/>
              <a:gd name="connsiteY42" fmla="*/ 305319 h 325926"/>
              <a:gd name="connsiteX43" fmla="*/ 82793 w 325299"/>
              <a:gd name="connsiteY43" fmla="*/ 305319 h 325926"/>
              <a:gd name="connsiteX44" fmla="*/ 102933 w 325299"/>
              <a:gd name="connsiteY44" fmla="*/ 314888 h 325926"/>
              <a:gd name="connsiteX45" fmla="*/ 104145 w 325299"/>
              <a:gd name="connsiteY45" fmla="*/ 315389 h 325926"/>
              <a:gd name="connsiteX46" fmla="*/ 114675 w 325299"/>
              <a:gd name="connsiteY46" fmla="*/ 319024 h 325926"/>
              <a:gd name="connsiteX47" fmla="*/ 115009 w 325299"/>
              <a:gd name="connsiteY47" fmla="*/ 319024 h 325926"/>
              <a:gd name="connsiteX48" fmla="*/ 125038 w 325299"/>
              <a:gd name="connsiteY48" fmla="*/ 321699 h 325926"/>
              <a:gd name="connsiteX49" fmla="*/ 127127 w 325299"/>
              <a:gd name="connsiteY49" fmla="*/ 322200 h 325926"/>
              <a:gd name="connsiteX50" fmla="*/ 137824 w 325299"/>
              <a:gd name="connsiteY50" fmla="*/ 324206 h 325926"/>
              <a:gd name="connsiteX51" fmla="*/ 138409 w 325299"/>
              <a:gd name="connsiteY51" fmla="*/ 324206 h 325926"/>
              <a:gd name="connsiteX52" fmla="*/ 148563 w 325299"/>
              <a:gd name="connsiteY52" fmla="*/ 325334 h 325926"/>
              <a:gd name="connsiteX53" fmla="*/ 151279 w 325299"/>
              <a:gd name="connsiteY53" fmla="*/ 325334 h 325926"/>
              <a:gd name="connsiteX54" fmla="*/ 162227 w 325299"/>
              <a:gd name="connsiteY54" fmla="*/ 325752 h 325926"/>
              <a:gd name="connsiteX55" fmla="*/ 325190 w 325299"/>
              <a:gd name="connsiteY55" fmla="*/ 162789 h 325926"/>
              <a:gd name="connsiteX56" fmla="*/ 162227 w 325299"/>
              <a:gd name="connsiteY56" fmla="*/ -175 h 32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25299" h="325926">
                <a:moveTo>
                  <a:pt x="162854" y="703"/>
                </a:moveTo>
                <a:cubicBezTo>
                  <a:pt x="72852" y="703"/>
                  <a:pt x="-110" y="73664"/>
                  <a:pt x="-110" y="163666"/>
                </a:cubicBezTo>
                <a:cubicBezTo>
                  <a:pt x="-110" y="166215"/>
                  <a:pt x="-110" y="168764"/>
                  <a:pt x="-110" y="171313"/>
                </a:cubicBezTo>
                <a:cubicBezTo>
                  <a:pt x="-110" y="172149"/>
                  <a:pt x="-110" y="172942"/>
                  <a:pt x="-110" y="173736"/>
                </a:cubicBezTo>
                <a:cubicBezTo>
                  <a:pt x="-110" y="175491"/>
                  <a:pt x="-110" y="177246"/>
                  <a:pt x="267" y="178959"/>
                </a:cubicBezTo>
                <a:cubicBezTo>
                  <a:pt x="267" y="179879"/>
                  <a:pt x="267" y="180798"/>
                  <a:pt x="559" y="181676"/>
                </a:cubicBezTo>
                <a:cubicBezTo>
                  <a:pt x="559" y="183347"/>
                  <a:pt x="935" y="185018"/>
                  <a:pt x="1186" y="186648"/>
                </a:cubicBezTo>
                <a:lnTo>
                  <a:pt x="1562" y="189281"/>
                </a:lnTo>
                <a:cubicBezTo>
                  <a:pt x="1896" y="191286"/>
                  <a:pt x="2230" y="193459"/>
                  <a:pt x="2648" y="195256"/>
                </a:cubicBezTo>
                <a:lnTo>
                  <a:pt x="2899" y="196718"/>
                </a:lnTo>
                <a:cubicBezTo>
                  <a:pt x="3400" y="199017"/>
                  <a:pt x="3902" y="201273"/>
                  <a:pt x="4487" y="203529"/>
                </a:cubicBezTo>
                <a:cubicBezTo>
                  <a:pt x="4738" y="204490"/>
                  <a:pt x="4988" y="205451"/>
                  <a:pt x="5281" y="206413"/>
                </a:cubicBezTo>
                <a:cubicBezTo>
                  <a:pt x="5573" y="207374"/>
                  <a:pt x="6033" y="209170"/>
                  <a:pt x="6451" y="210591"/>
                </a:cubicBezTo>
                <a:lnTo>
                  <a:pt x="7453" y="213767"/>
                </a:lnTo>
                <a:cubicBezTo>
                  <a:pt x="7830" y="215020"/>
                  <a:pt x="8289" y="216274"/>
                  <a:pt x="8707" y="217486"/>
                </a:cubicBezTo>
                <a:cubicBezTo>
                  <a:pt x="9125" y="218697"/>
                  <a:pt x="9459" y="219659"/>
                  <a:pt x="9877" y="220745"/>
                </a:cubicBezTo>
                <a:cubicBezTo>
                  <a:pt x="10295" y="221831"/>
                  <a:pt x="10796" y="223169"/>
                  <a:pt x="11298" y="224380"/>
                </a:cubicBezTo>
                <a:cubicBezTo>
                  <a:pt x="12050" y="226261"/>
                  <a:pt x="12844" y="228099"/>
                  <a:pt x="13679" y="229938"/>
                </a:cubicBezTo>
                <a:cubicBezTo>
                  <a:pt x="14181" y="231066"/>
                  <a:pt x="14683" y="232236"/>
                  <a:pt x="15226" y="233364"/>
                </a:cubicBezTo>
                <a:cubicBezTo>
                  <a:pt x="15769" y="234492"/>
                  <a:pt x="16396" y="235746"/>
                  <a:pt x="16981" y="236958"/>
                </a:cubicBezTo>
                <a:cubicBezTo>
                  <a:pt x="17566" y="238169"/>
                  <a:pt x="17900" y="238754"/>
                  <a:pt x="18401" y="239632"/>
                </a:cubicBezTo>
                <a:cubicBezTo>
                  <a:pt x="18903" y="240510"/>
                  <a:pt x="19697" y="242056"/>
                  <a:pt x="20365" y="243267"/>
                </a:cubicBezTo>
                <a:lnTo>
                  <a:pt x="21786" y="245733"/>
                </a:lnTo>
                <a:cubicBezTo>
                  <a:pt x="22496" y="246944"/>
                  <a:pt x="23207" y="248156"/>
                  <a:pt x="23959" y="249368"/>
                </a:cubicBezTo>
                <a:lnTo>
                  <a:pt x="25296" y="251457"/>
                </a:lnTo>
                <a:cubicBezTo>
                  <a:pt x="27176" y="254382"/>
                  <a:pt x="29140" y="257265"/>
                  <a:pt x="31188" y="260065"/>
                </a:cubicBezTo>
                <a:lnTo>
                  <a:pt x="31188" y="260065"/>
                </a:lnTo>
                <a:lnTo>
                  <a:pt x="31188" y="260065"/>
                </a:lnTo>
                <a:cubicBezTo>
                  <a:pt x="32400" y="261695"/>
                  <a:pt x="33653" y="263283"/>
                  <a:pt x="34907" y="264870"/>
                </a:cubicBezTo>
                <a:cubicBezTo>
                  <a:pt x="35199" y="265246"/>
                  <a:pt x="35492" y="265581"/>
                  <a:pt x="35742" y="265957"/>
                </a:cubicBezTo>
                <a:lnTo>
                  <a:pt x="39419" y="270135"/>
                </a:lnTo>
                <a:lnTo>
                  <a:pt x="40548" y="271431"/>
                </a:lnTo>
                <a:cubicBezTo>
                  <a:pt x="41801" y="272810"/>
                  <a:pt x="43055" y="274189"/>
                  <a:pt x="44350" y="275609"/>
                </a:cubicBezTo>
                <a:lnTo>
                  <a:pt x="45604" y="276905"/>
                </a:lnTo>
                <a:cubicBezTo>
                  <a:pt x="46899" y="278242"/>
                  <a:pt x="48194" y="279537"/>
                  <a:pt x="49573" y="280832"/>
                </a:cubicBezTo>
                <a:lnTo>
                  <a:pt x="50827" y="282044"/>
                </a:lnTo>
                <a:cubicBezTo>
                  <a:pt x="52206" y="283340"/>
                  <a:pt x="53585" y="284635"/>
                  <a:pt x="55005" y="285888"/>
                </a:cubicBezTo>
                <a:lnTo>
                  <a:pt x="56134" y="286891"/>
                </a:lnTo>
                <a:cubicBezTo>
                  <a:pt x="57638" y="288187"/>
                  <a:pt x="59184" y="289440"/>
                  <a:pt x="60688" y="290652"/>
                </a:cubicBezTo>
                <a:lnTo>
                  <a:pt x="61649" y="291404"/>
                </a:lnTo>
                <a:cubicBezTo>
                  <a:pt x="63279" y="292699"/>
                  <a:pt x="64950" y="293953"/>
                  <a:pt x="66622" y="295207"/>
                </a:cubicBezTo>
                <a:lnTo>
                  <a:pt x="67248" y="295624"/>
                </a:lnTo>
                <a:cubicBezTo>
                  <a:pt x="72096" y="299130"/>
                  <a:pt x="77131" y="302369"/>
                  <a:pt x="82333" y="305319"/>
                </a:cubicBezTo>
                <a:lnTo>
                  <a:pt x="82793" y="305319"/>
                </a:lnTo>
                <a:cubicBezTo>
                  <a:pt x="89269" y="308983"/>
                  <a:pt x="96001" y="312184"/>
                  <a:pt x="102933" y="314888"/>
                </a:cubicBezTo>
                <a:lnTo>
                  <a:pt x="104145" y="315389"/>
                </a:lnTo>
                <a:cubicBezTo>
                  <a:pt x="107613" y="316684"/>
                  <a:pt x="111081" y="317938"/>
                  <a:pt x="114675" y="319024"/>
                </a:cubicBezTo>
                <a:lnTo>
                  <a:pt x="115009" y="319024"/>
                </a:lnTo>
                <a:cubicBezTo>
                  <a:pt x="118310" y="320027"/>
                  <a:pt x="121653" y="320905"/>
                  <a:pt x="125038" y="321699"/>
                </a:cubicBezTo>
                <a:lnTo>
                  <a:pt x="127127" y="322200"/>
                </a:lnTo>
                <a:cubicBezTo>
                  <a:pt x="130637" y="322952"/>
                  <a:pt x="134231" y="323663"/>
                  <a:pt x="137824" y="324206"/>
                </a:cubicBezTo>
                <a:lnTo>
                  <a:pt x="138409" y="324206"/>
                </a:lnTo>
                <a:cubicBezTo>
                  <a:pt x="141752" y="324678"/>
                  <a:pt x="145137" y="325054"/>
                  <a:pt x="148563" y="325334"/>
                </a:cubicBezTo>
                <a:lnTo>
                  <a:pt x="151279" y="325334"/>
                </a:lnTo>
                <a:cubicBezTo>
                  <a:pt x="154914" y="325585"/>
                  <a:pt x="158550" y="325752"/>
                  <a:pt x="162227" y="325752"/>
                </a:cubicBezTo>
                <a:cubicBezTo>
                  <a:pt x="252229" y="325752"/>
                  <a:pt x="325190" y="252790"/>
                  <a:pt x="325190" y="162789"/>
                </a:cubicBezTo>
                <a:cubicBezTo>
                  <a:pt x="325190" y="72787"/>
                  <a:pt x="252229" y="-175"/>
                  <a:pt x="162227" y="-175"/>
                </a:cubicBezTo>
                <a:close/>
              </a:path>
            </a:pathLst>
          </a:custGeom>
          <a:solidFill>
            <a:srgbClr val="093371"/>
          </a:solidFill>
          <a:ln w="4171" cap="flat">
            <a:noFill/>
            <a:prstDash val="solid"/>
            <a:miter/>
          </a:ln>
        </p:spPr>
        <p:txBody>
          <a:bodyPr rtlCol="0" anchor="ctr"/>
          <a:lstStyle/>
          <a:p>
            <a:endParaRPr lang="es-ES"/>
          </a:p>
        </p:txBody>
      </p:sp>
      <p:sp>
        <p:nvSpPr>
          <p:cNvPr id="59" name="TextBox 58">
            <a:extLst>
              <a:ext uri="{FF2B5EF4-FFF2-40B4-BE49-F238E27FC236}">
                <a16:creationId xmlns:a16="http://schemas.microsoft.com/office/drawing/2014/main" id="{7862B042-8D56-45B1-967F-65C37E9CD3BC}"/>
              </a:ext>
            </a:extLst>
          </p:cNvPr>
          <p:cNvSpPr txBox="1"/>
          <p:nvPr/>
        </p:nvSpPr>
        <p:spPr>
          <a:xfrm>
            <a:off x="9229948" y="4181283"/>
            <a:ext cx="554545" cy="1446550"/>
          </a:xfrm>
          <a:prstGeom prst="rect">
            <a:avLst/>
          </a:prstGeom>
          <a:noFill/>
        </p:spPr>
        <p:txBody>
          <a:bodyPr wrap="square" rtlCol="0">
            <a:spAutoFit/>
          </a:bodyPr>
          <a:lstStyle/>
          <a:p>
            <a:pPr algn="ctr">
              <a:buClr>
                <a:srgbClr val="008CCF"/>
              </a:buClr>
            </a:pPr>
            <a:r>
              <a:rPr lang="es-ES" sz="8800">
                <a:solidFill>
                  <a:schemeClr val="tx2"/>
                </a:solidFill>
              </a:rPr>
              <a:t>?</a:t>
            </a:r>
          </a:p>
        </p:txBody>
      </p:sp>
      <p:sp>
        <p:nvSpPr>
          <p:cNvPr id="60" name="TextBox 59">
            <a:extLst>
              <a:ext uri="{FF2B5EF4-FFF2-40B4-BE49-F238E27FC236}">
                <a16:creationId xmlns:a16="http://schemas.microsoft.com/office/drawing/2014/main" id="{ADBDBBA4-1E06-4272-988C-9B9229EE8B5A}"/>
              </a:ext>
            </a:extLst>
          </p:cNvPr>
          <p:cNvSpPr txBox="1"/>
          <p:nvPr/>
        </p:nvSpPr>
        <p:spPr>
          <a:xfrm>
            <a:off x="4026439" y="693695"/>
            <a:ext cx="554545" cy="1446550"/>
          </a:xfrm>
          <a:prstGeom prst="rect">
            <a:avLst/>
          </a:prstGeom>
          <a:noFill/>
        </p:spPr>
        <p:txBody>
          <a:bodyPr wrap="square" rtlCol="0">
            <a:spAutoFit/>
          </a:bodyPr>
          <a:lstStyle/>
          <a:p>
            <a:pPr algn="ctr">
              <a:buClr>
                <a:srgbClr val="008CCF"/>
              </a:buClr>
            </a:pPr>
            <a:r>
              <a:rPr lang="es-ES" sz="8800">
                <a:solidFill>
                  <a:schemeClr val="tx2"/>
                </a:solidFill>
              </a:rPr>
              <a:t>?</a:t>
            </a:r>
          </a:p>
        </p:txBody>
      </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spd="slow" p14:dur="2000" advTm="11307"/>
    </mc:Choice>
    <mc:Fallback xmlns="">
      <p:transition spd="slow" advTm="113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nodePh="1">
                                  <p:stCondLst>
                                    <p:cond delay="0"/>
                                  </p:stCondLst>
                                  <p:endCondLst>
                                    <p:cond evt="begin" delay="0">
                                      <p:tn val="14"/>
                                    </p:cond>
                                  </p:end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Effect transition="in" filter="fade">
                                      <p:cBhvr>
                                        <p:cTn id="38" dur="500"/>
                                        <p:tgtEl>
                                          <p:spTgt spid="2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p:cTn id="46" dur="500" fill="hold"/>
                                        <p:tgtEl>
                                          <p:spTgt spid="38"/>
                                        </p:tgtEl>
                                        <p:attrNameLst>
                                          <p:attrName>ppt_w</p:attrName>
                                        </p:attrNameLst>
                                      </p:cBhvr>
                                      <p:tavLst>
                                        <p:tav tm="0">
                                          <p:val>
                                            <p:fltVal val="0"/>
                                          </p:val>
                                        </p:tav>
                                        <p:tav tm="100000">
                                          <p:val>
                                            <p:strVal val="#ppt_w"/>
                                          </p:val>
                                        </p:tav>
                                      </p:tavLst>
                                    </p:anim>
                                    <p:anim calcmode="lin" valueType="num">
                                      <p:cBhvr>
                                        <p:cTn id="47" dur="500" fill="hold"/>
                                        <p:tgtEl>
                                          <p:spTgt spid="38"/>
                                        </p:tgtEl>
                                        <p:attrNameLst>
                                          <p:attrName>ppt_h</p:attrName>
                                        </p:attrNameLst>
                                      </p:cBhvr>
                                      <p:tavLst>
                                        <p:tav tm="0">
                                          <p:val>
                                            <p:fltVal val="0"/>
                                          </p:val>
                                        </p:tav>
                                        <p:tav tm="100000">
                                          <p:val>
                                            <p:strVal val="#ppt_h"/>
                                          </p:val>
                                        </p:tav>
                                      </p:tavLst>
                                    </p:anim>
                                    <p:animEffect transition="in" filter="fade">
                                      <p:cBhvr>
                                        <p:cTn id="48" dur="500"/>
                                        <p:tgtEl>
                                          <p:spTgt spid="3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fltVal val="0"/>
                                          </p:val>
                                        </p:tav>
                                        <p:tav tm="100000">
                                          <p:val>
                                            <p:strVal val="#ppt_h"/>
                                          </p:val>
                                        </p:tav>
                                      </p:tavLst>
                                    </p:anim>
                                    <p:animEffect transition="in" filter="fade">
                                      <p:cBhvr>
                                        <p:cTn id="53" dur="500"/>
                                        <p:tgtEl>
                                          <p:spTgt spid="41"/>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p:cTn id="61" dur="500" fill="hold"/>
                                        <p:tgtEl>
                                          <p:spTgt spid="43"/>
                                        </p:tgtEl>
                                        <p:attrNameLst>
                                          <p:attrName>ppt_w</p:attrName>
                                        </p:attrNameLst>
                                      </p:cBhvr>
                                      <p:tavLst>
                                        <p:tav tm="0">
                                          <p:val>
                                            <p:fltVal val="0"/>
                                          </p:val>
                                        </p:tav>
                                        <p:tav tm="100000">
                                          <p:val>
                                            <p:strVal val="#ppt_w"/>
                                          </p:val>
                                        </p:tav>
                                      </p:tavLst>
                                    </p:anim>
                                    <p:anim calcmode="lin" valueType="num">
                                      <p:cBhvr>
                                        <p:cTn id="62" dur="500" fill="hold"/>
                                        <p:tgtEl>
                                          <p:spTgt spid="43"/>
                                        </p:tgtEl>
                                        <p:attrNameLst>
                                          <p:attrName>ppt_h</p:attrName>
                                        </p:attrNameLst>
                                      </p:cBhvr>
                                      <p:tavLst>
                                        <p:tav tm="0">
                                          <p:val>
                                            <p:fltVal val="0"/>
                                          </p:val>
                                        </p:tav>
                                        <p:tav tm="100000">
                                          <p:val>
                                            <p:strVal val="#ppt_h"/>
                                          </p:val>
                                        </p:tav>
                                      </p:tavLst>
                                    </p:anim>
                                    <p:animEffect transition="in" filter="fade">
                                      <p:cBhvr>
                                        <p:cTn id="63" dur="500"/>
                                        <p:tgtEl>
                                          <p:spTgt spid="43"/>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p:cTn id="66" dur="500" fill="hold"/>
                                        <p:tgtEl>
                                          <p:spTgt spid="44"/>
                                        </p:tgtEl>
                                        <p:attrNameLst>
                                          <p:attrName>ppt_w</p:attrName>
                                        </p:attrNameLst>
                                      </p:cBhvr>
                                      <p:tavLst>
                                        <p:tav tm="0">
                                          <p:val>
                                            <p:fltVal val="0"/>
                                          </p:val>
                                        </p:tav>
                                        <p:tav tm="100000">
                                          <p:val>
                                            <p:strVal val="#ppt_w"/>
                                          </p:val>
                                        </p:tav>
                                      </p:tavLst>
                                    </p:anim>
                                    <p:anim calcmode="lin" valueType="num">
                                      <p:cBhvr>
                                        <p:cTn id="67" dur="500" fill="hold"/>
                                        <p:tgtEl>
                                          <p:spTgt spid="44"/>
                                        </p:tgtEl>
                                        <p:attrNameLst>
                                          <p:attrName>ppt_h</p:attrName>
                                        </p:attrNameLst>
                                      </p:cBhvr>
                                      <p:tavLst>
                                        <p:tav tm="0">
                                          <p:val>
                                            <p:fltVal val="0"/>
                                          </p:val>
                                        </p:tav>
                                        <p:tav tm="100000">
                                          <p:val>
                                            <p:strVal val="#ppt_h"/>
                                          </p:val>
                                        </p:tav>
                                      </p:tavLst>
                                    </p:anim>
                                    <p:animEffect transition="in" filter="fade">
                                      <p:cBhvr>
                                        <p:cTn id="68" dur="500"/>
                                        <p:tgtEl>
                                          <p:spTgt spid="44"/>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p:cTn id="71" dur="500" fill="hold"/>
                                        <p:tgtEl>
                                          <p:spTgt spid="45"/>
                                        </p:tgtEl>
                                        <p:attrNameLst>
                                          <p:attrName>ppt_w</p:attrName>
                                        </p:attrNameLst>
                                      </p:cBhvr>
                                      <p:tavLst>
                                        <p:tav tm="0">
                                          <p:val>
                                            <p:fltVal val="0"/>
                                          </p:val>
                                        </p:tav>
                                        <p:tav tm="100000">
                                          <p:val>
                                            <p:strVal val="#ppt_w"/>
                                          </p:val>
                                        </p:tav>
                                      </p:tavLst>
                                    </p:anim>
                                    <p:anim calcmode="lin" valueType="num">
                                      <p:cBhvr>
                                        <p:cTn id="72" dur="500" fill="hold"/>
                                        <p:tgtEl>
                                          <p:spTgt spid="45"/>
                                        </p:tgtEl>
                                        <p:attrNameLst>
                                          <p:attrName>ppt_h</p:attrName>
                                        </p:attrNameLst>
                                      </p:cBhvr>
                                      <p:tavLst>
                                        <p:tav tm="0">
                                          <p:val>
                                            <p:fltVal val="0"/>
                                          </p:val>
                                        </p:tav>
                                        <p:tav tm="100000">
                                          <p:val>
                                            <p:strVal val="#ppt_h"/>
                                          </p:val>
                                        </p:tav>
                                      </p:tavLst>
                                    </p:anim>
                                    <p:animEffect transition="in" filter="fade">
                                      <p:cBhvr>
                                        <p:cTn id="73" dur="500"/>
                                        <p:tgtEl>
                                          <p:spTgt spid="45"/>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p:cTn id="76" dur="500" fill="hold"/>
                                        <p:tgtEl>
                                          <p:spTgt spid="46"/>
                                        </p:tgtEl>
                                        <p:attrNameLst>
                                          <p:attrName>ppt_w</p:attrName>
                                        </p:attrNameLst>
                                      </p:cBhvr>
                                      <p:tavLst>
                                        <p:tav tm="0">
                                          <p:val>
                                            <p:fltVal val="0"/>
                                          </p:val>
                                        </p:tav>
                                        <p:tav tm="100000">
                                          <p:val>
                                            <p:strVal val="#ppt_w"/>
                                          </p:val>
                                        </p:tav>
                                      </p:tavLst>
                                    </p:anim>
                                    <p:anim calcmode="lin" valueType="num">
                                      <p:cBhvr>
                                        <p:cTn id="77" dur="500" fill="hold"/>
                                        <p:tgtEl>
                                          <p:spTgt spid="46"/>
                                        </p:tgtEl>
                                        <p:attrNameLst>
                                          <p:attrName>ppt_h</p:attrName>
                                        </p:attrNameLst>
                                      </p:cBhvr>
                                      <p:tavLst>
                                        <p:tav tm="0">
                                          <p:val>
                                            <p:fltVal val="0"/>
                                          </p:val>
                                        </p:tav>
                                        <p:tav tm="100000">
                                          <p:val>
                                            <p:strVal val="#ppt_h"/>
                                          </p:val>
                                        </p:tav>
                                      </p:tavLst>
                                    </p:anim>
                                    <p:animEffect transition="in" filter="fade">
                                      <p:cBhvr>
                                        <p:cTn id="78" dur="500"/>
                                        <p:tgtEl>
                                          <p:spTgt spid="46"/>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 calcmode="lin" valueType="num">
                                      <p:cBhvr>
                                        <p:cTn id="81" dur="500" fill="hold"/>
                                        <p:tgtEl>
                                          <p:spTgt spid="47"/>
                                        </p:tgtEl>
                                        <p:attrNameLst>
                                          <p:attrName>ppt_w</p:attrName>
                                        </p:attrNameLst>
                                      </p:cBhvr>
                                      <p:tavLst>
                                        <p:tav tm="0">
                                          <p:val>
                                            <p:fltVal val="0"/>
                                          </p:val>
                                        </p:tav>
                                        <p:tav tm="100000">
                                          <p:val>
                                            <p:strVal val="#ppt_w"/>
                                          </p:val>
                                        </p:tav>
                                      </p:tavLst>
                                    </p:anim>
                                    <p:anim calcmode="lin" valueType="num">
                                      <p:cBhvr>
                                        <p:cTn id="82" dur="500" fill="hold"/>
                                        <p:tgtEl>
                                          <p:spTgt spid="47"/>
                                        </p:tgtEl>
                                        <p:attrNameLst>
                                          <p:attrName>ppt_h</p:attrName>
                                        </p:attrNameLst>
                                      </p:cBhvr>
                                      <p:tavLst>
                                        <p:tav tm="0">
                                          <p:val>
                                            <p:fltVal val="0"/>
                                          </p:val>
                                        </p:tav>
                                        <p:tav tm="100000">
                                          <p:val>
                                            <p:strVal val="#ppt_h"/>
                                          </p:val>
                                        </p:tav>
                                      </p:tavLst>
                                    </p:anim>
                                    <p:animEffect transition="in" filter="fade">
                                      <p:cBhvr>
                                        <p:cTn id="83" dur="500"/>
                                        <p:tgtEl>
                                          <p:spTgt spid="4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p:cTn id="86" dur="500" fill="hold"/>
                                        <p:tgtEl>
                                          <p:spTgt spid="48"/>
                                        </p:tgtEl>
                                        <p:attrNameLst>
                                          <p:attrName>ppt_w</p:attrName>
                                        </p:attrNameLst>
                                      </p:cBhvr>
                                      <p:tavLst>
                                        <p:tav tm="0">
                                          <p:val>
                                            <p:fltVal val="0"/>
                                          </p:val>
                                        </p:tav>
                                        <p:tav tm="100000">
                                          <p:val>
                                            <p:strVal val="#ppt_w"/>
                                          </p:val>
                                        </p:tav>
                                      </p:tavLst>
                                    </p:anim>
                                    <p:anim calcmode="lin" valueType="num">
                                      <p:cBhvr>
                                        <p:cTn id="87" dur="500" fill="hold"/>
                                        <p:tgtEl>
                                          <p:spTgt spid="48"/>
                                        </p:tgtEl>
                                        <p:attrNameLst>
                                          <p:attrName>ppt_h</p:attrName>
                                        </p:attrNameLst>
                                      </p:cBhvr>
                                      <p:tavLst>
                                        <p:tav tm="0">
                                          <p:val>
                                            <p:fltVal val="0"/>
                                          </p:val>
                                        </p:tav>
                                        <p:tav tm="100000">
                                          <p:val>
                                            <p:strVal val="#ppt_h"/>
                                          </p:val>
                                        </p:tav>
                                      </p:tavLst>
                                    </p:anim>
                                    <p:animEffect transition="in" filter="fade">
                                      <p:cBhvr>
                                        <p:cTn id="88" dur="500"/>
                                        <p:tgtEl>
                                          <p:spTgt spid="48"/>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ppt_w</p:attrName>
                                        </p:attrNameLst>
                                      </p:cBhvr>
                                      <p:tavLst>
                                        <p:tav tm="0">
                                          <p:val>
                                            <p:fltVal val="0"/>
                                          </p:val>
                                        </p:tav>
                                        <p:tav tm="100000">
                                          <p:val>
                                            <p:strVal val="#ppt_w"/>
                                          </p:val>
                                        </p:tav>
                                      </p:tavLst>
                                    </p:anim>
                                    <p:anim calcmode="lin" valueType="num">
                                      <p:cBhvr>
                                        <p:cTn id="92" dur="500" fill="hold"/>
                                        <p:tgtEl>
                                          <p:spTgt spid="49"/>
                                        </p:tgtEl>
                                        <p:attrNameLst>
                                          <p:attrName>ppt_h</p:attrName>
                                        </p:attrNameLst>
                                      </p:cBhvr>
                                      <p:tavLst>
                                        <p:tav tm="0">
                                          <p:val>
                                            <p:fltVal val="0"/>
                                          </p:val>
                                        </p:tav>
                                        <p:tav tm="100000">
                                          <p:val>
                                            <p:strVal val="#ppt_h"/>
                                          </p:val>
                                        </p:tav>
                                      </p:tavLst>
                                    </p:anim>
                                    <p:animEffect transition="in" filter="fade">
                                      <p:cBhvr>
                                        <p:cTn id="93" dur="500"/>
                                        <p:tgtEl>
                                          <p:spTgt spid="49"/>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 calcmode="lin" valueType="num">
                                      <p:cBhvr>
                                        <p:cTn id="96" dur="500" fill="hold"/>
                                        <p:tgtEl>
                                          <p:spTgt spid="50"/>
                                        </p:tgtEl>
                                        <p:attrNameLst>
                                          <p:attrName>ppt_w</p:attrName>
                                        </p:attrNameLst>
                                      </p:cBhvr>
                                      <p:tavLst>
                                        <p:tav tm="0">
                                          <p:val>
                                            <p:fltVal val="0"/>
                                          </p:val>
                                        </p:tav>
                                        <p:tav tm="100000">
                                          <p:val>
                                            <p:strVal val="#ppt_w"/>
                                          </p:val>
                                        </p:tav>
                                      </p:tavLst>
                                    </p:anim>
                                    <p:anim calcmode="lin" valueType="num">
                                      <p:cBhvr>
                                        <p:cTn id="97" dur="500" fill="hold"/>
                                        <p:tgtEl>
                                          <p:spTgt spid="50"/>
                                        </p:tgtEl>
                                        <p:attrNameLst>
                                          <p:attrName>ppt_h</p:attrName>
                                        </p:attrNameLst>
                                      </p:cBhvr>
                                      <p:tavLst>
                                        <p:tav tm="0">
                                          <p:val>
                                            <p:fltVal val="0"/>
                                          </p:val>
                                        </p:tav>
                                        <p:tav tm="100000">
                                          <p:val>
                                            <p:strVal val="#ppt_h"/>
                                          </p:val>
                                        </p:tav>
                                      </p:tavLst>
                                    </p:anim>
                                    <p:animEffect transition="in" filter="fade">
                                      <p:cBhvr>
                                        <p:cTn id="98" dur="500"/>
                                        <p:tgtEl>
                                          <p:spTgt spid="50"/>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anim calcmode="lin" valueType="num">
                                      <p:cBhvr>
                                        <p:cTn id="101" dur="500" fill="hold"/>
                                        <p:tgtEl>
                                          <p:spTgt spid="51"/>
                                        </p:tgtEl>
                                        <p:attrNameLst>
                                          <p:attrName>ppt_w</p:attrName>
                                        </p:attrNameLst>
                                      </p:cBhvr>
                                      <p:tavLst>
                                        <p:tav tm="0">
                                          <p:val>
                                            <p:fltVal val="0"/>
                                          </p:val>
                                        </p:tav>
                                        <p:tav tm="100000">
                                          <p:val>
                                            <p:strVal val="#ppt_w"/>
                                          </p:val>
                                        </p:tav>
                                      </p:tavLst>
                                    </p:anim>
                                    <p:anim calcmode="lin" valueType="num">
                                      <p:cBhvr>
                                        <p:cTn id="102" dur="500" fill="hold"/>
                                        <p:tgtEl>
                                          <p:spTgt spid="51"/>
                                        </p:tgtEl>
                                        <p:attrNameLst>
                                          <p:attrName>ppt_h</p:attrName>
                                        </p:attrNameLst>
                                      </p:cBhvr>
                                      <p:tavLst>
                                        <p:tav tm="0">
                                          <p:val>
                                            <p:fltVal val="0"/>
                                          </p:val>
                                        </p:tav>
                                        <p:tav tm="100000">
                                          <p:val>
                                            <p:strVal val="#ppt_h"/>
                                          </p:val>
                                        </p:tav>
                                      </p:tavLst>
                                    </p:anim>
                                    <p:animEffect transition="in" filter="fade">
                                      <p:cBhvr>
                                        <p:cTn id="103" dur="500"/>
                                        <p:tgtEl>
                                          <p:spTgt spid="51"/>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52"/>
                                        </p:tgtEl>
                                        <p:attrNameLst>
                                          <p:attrName>style.visibility</p:attrName>
                                        </p:attrNameLst>
                                      </p:cBhvr>
                                      <p:to>
                                        <p:strVal val="visible"/>
                                      </p:to>
                                    </p:set>
                                    <p:anim calcmode="lin" valueType="num">
                                      <p:cBhvr>
                                        <p:cTn id="106" dur="500" fill="hold"/>
                                        <p:tgtEl>
                                          <p:spTgt spid="52"/>
                                        </p:tgtEl>
                                        <p:attrNameLst>
                                          <p:attrName>ppt_w</p:attrName>
                                        </p:attrNameLst>
                                      </p:cBhvr>
                                      <p:tavLst>
                                        <p:tav tm="0">
                                          <p:val>
                                            <p:fltVal val="0"/>
                                          </p:val>
                                        </p:tav>
                                        <p:tav tm="100000">
                                          <p:val>
                                            <p:strVal val="#ppt_w"/>
                                          </p:val>
                                        </p:tav>
                                      </p:tavLst>
                                    </p:anim>
                                    <p:anim calcmode="lin" valueType="num">
                                      <p:cBhvr>
                                        <p:cTn id="107" dur="500" fill="hold"/>
                                        <p:tgtEl>
                                          <p:spTgt spid="52"/>
                                        </p:tgtEl>
                                        <p:attrNameLst>
                                          <p:attrName>ppt_h</p:attrName>
                                        </p:attrNameLst>
                                      </p:cBhvr>
                                      <p:tavLst>
                                        <p:tav tm="0">
                                          <p:val>
                                            <p:fltVal val="0"/>
                                          </p:val>
                                        </p:tav>
                                        <p:tav tm="100000">
                                          <p:val>
                                            <p:strVal val="#ppt_h"/>
                                          </p:val>
                                        </p:tav>
                                      </p:tavLst>
                                    </p:anim>
                                    <p:animEffect transition="in" filter="fade">
                                      <p:cBhvr>
                                        <p:cTn id="108" dur="500"/>
                                        <p:tgtEl>
                                          <p:spTgt spid="52"/>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 calcmode="lin" valueType="num">
                                      <p:cBhvr>
                                        <p:cTn id="111" dur="500" fill="hold"/>
                                        <p:tgtEl>
                                          <p:spTgt spid="53"/>
                                        </p:tgtEl>
                                        <p:attrNameLst>
                                          <p:attrName>ppt_w</p:attrName>
                                        </p:attrNameLst>
                                      </p:cBhvr>
                                      <p:tavLst>
                                        <p:tav tm="0">
                                          <p:val>
                                            <p:fltVal val="0"/>
                                          </p:val>
                                        </p:tav>
                                        <p:tav tm="100000">
                                          <p:val>
                                            <p:strVal val="#ppt_w"/>
                                          </p:val>
                                        </p:tav>
                                      </p:tavLst>
                                    </p:anim>
                                    <p:anim calcmode="lin" valueType="num">
                                      <p:cBhvr>
                                        <p:cTn id="112" dur="500" fill="hold"/>
                                        <p:tgtEl>
                                          <p:spTgt spid="53"/>
                                        </p:tgtEl>
                                        <p:attrNameLst>
                                          <p:attrName>ppt_h</p:attrName>
                                        </p:attrNameLst>
                                      </p:cBhvr>
                                      <p:tavLst>
                                        <p:tav tm="0">
                                          <p:val>
                                            <p:fltVal val="0"/>
                                          </p:val>
                                        </p:tav>
                                        <p:tav tm="100000">
                                          <p:val>
                                            <p:strVal val="#ppt_h"/>
                                          </p:val>
                                        </p:tav>
                                      </p:tavLst>
                                    </p:anim>
                                    <p:animEffect transition="in" filter="fade">
                                      <p:cBhvr>
                                        <p:cTn id="113" dur="500"/>
                                        <p:tgtEl>
                                          <p:spTgt spid="53"/>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54"/>
                                        </p:tgtEl>
                                        <p:attrNameLst>
                                          <p:attrName>style.visibility</p:attrName>
                                        </p:attrNameLst>
                                      </p:cBhvr>
                                      <p:to>
                                        <p:strVal val="visible"/>
                                      </p:to>
                                    </p:set>
                                    <p:anim calcmode="lin" valueType="num">
                                      <p:cBhvr>
                                        <p:cTn id="116" dur="500" fill="hold"/>
                                        <p:tgtEl>
                                          <p:spTgt spid="54"/>
                                        </p:tgtEl>
                                        <p:attrNameLst>
                                          <p:attrName>ppt_w</p:attrName>
                                        </p:attrNameLst>
                                      </p:cBhvr>
                                      <p:tavLst>
                                        <p:tav tm="0">
                                          <p:val>
                                            <p:fltVal val="0"/>
                                          </p:val>
                                        </p:tav>
                                        <p:tav tm="100000">
                                          <p:val>
                                            <p:strVal val="#ppt_w"/>
                                          </p:val>
                                        </p:tav>
                                      </p:tavLst>
                                    </p:anim>
                                    <p:anim calcmode="lin" valueType="num">
                                      <p:cBhvr>
                                        <p:cTn id="117" dur="500" fill="hold"/>
                                        <p:tgtEl>
                                          <p:spTgt spid="54"/>
                                        </p:tgtEl>
                                        <p:attrNameLst>
                                          <p:attrName>ppt_h</p:attrName>
                                        </p:attrNameLst>
                                      </p:cBhvr>
                                      <p:tavLst>
                                        <p:tav tm="0">
                                          <p:val>
                                            <p:fltVal val="0"/>
                                          </p:val>
                                        </p:tav>
                                        <p:tav tm="100000">
                                          <p:val>
                                            <p:strVal val="#ppt_h"/>
                                          </p:val>
                                        </p:tav>
                                      </p:tavLst>
                                    </p:anim>
                                    <p:animEffect transition="in" filter="fade">
                                      <p:cBhvr>
                                        <p:cTn id="118" dur="500"/>
                                        <p:tgtEl>
                                          <p:spTgt spid="54"/>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 calcmode="lin" valueType="num">
                                      <p:cBhvr>
                                        <p:cTn id="121" dur="500" fill="hold"/>
                                        <p:tgtEl>
                                          <p:spTgt spid="55"/>
                                        </p:tgtEl>
                                        <p:attrNameLst>
                                          <p:attrName>ppt_w</p:attrName>
                                        </p:attrNameLst>
                                      </p:cBhvr>
                                      <p:tavLst>
                                        <p:tav tm="0">
                                          <p:val>
                                            <p:fltVal val="0"/>
                                          </p:val>
                                        </p:tav>
                                        <p:tav tm="100000">
                                          <p:val>
                                            <p:strVal val="#ppt_w"/>
                                          </p:val>
                                        </p:tav>
                                      </p:tavLst>
                                    </p:anim>
                                    <p:anim calcmode="lin" valueType="num">
                                      <p:cBhvr>
                                        <p:cTn id="122" dur="500" fill="hold"/>
                                        <p:tgtEl>
                                          <p:spTgt spid="55"/>
                                        </p:tgtEl>
                                        <p:attrNameLst>
                                          <p:attrName>ppt_h</p:attrName>
                                        </p:attrNameLst>
                                      </p:cBhvr>
                                      <p:tavLst>
                                        <p:tav tm="0">
                                          <p:val>
                                            <p:fltVal val="0"/>
                                          </p:val>
                                        </p:tav>
                                        <p:tav tm="100000">
                                          <p:val>
                                            <p:strVal val="#ppt_h"/>
                                          </p:val>
                                        </p:tav>
                                      </p:tavLst>
                                    </p:anim>
                                    <p:animEffect transition="in" filter="fade">
                                      <p:cBhvr>
                                        <p:cTn id="123" dur="500"/>
                                        <p:tgtEl>
                                          <p:spTgt spid="55"/>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p:cTn id="126" dur="500" fill="hold"/>
                                        <p:tgtEl>
                                          <p:spTgt spid="56"/>
                                        </p:tgtEl>
                                        <p:attrNameLst>
                                          <p:attrName>ppt_w</p:attrName>
                                        </p:attrNameLst>
                                      </p:cBhvr>
                                      <p:tavLst>
                                        <p:tav tm="0">
                                          <p:val>
                                            <p:fltVal val="0"/>
                                          </p:val>
                                        </p:tav>
                                        <p:tav tm="100000">
                                          <p:val>
                                            <p:strVal val="#ppt_w"/>
                                          </p:val>
                                        </p:tav>
                                      </p:tavLst>
                                    </p:anim>
                                    <p:anim calcmode="lin" valueType="num">
                                      <p:cBhvr>
                                        <p:cTn id="127" dur="500" fill="hold"/>
                                        <p:tgtEl>
                                          <p:spTgt spid="56"/>
                                        </p:tgtEl>
                                        <p:attrNameLst>
                                          <p:attrName>ppt_h</p:attrName>
                                        </p:attrNameLst>
                                      </p:cBhvr>
                                      <p:tavLst>
                                        <p:tav tm="0">
                                          <p:val>
                                            <p:fltVal val="0"/>
                                          </p:val>
                                        </p:tav>
                                        <p:tav tm="100000">
                                          <p:val>
                                            <p:strVal val="#ppt_h"/>
                                          </p:val>
                                        </p:tav>
                                      </p:tavLst>
                                    </p:anim>
                                    <p:animEffect transition="in" filter="fade">
                                      <p:cBhvr>
                                        <p:cTn id="128" dur="500"/>
                                        <p:tgtEl>
                                          <p:spTgt spid="56"/>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fade">
                                      <p:cBhvr>
                                        <p:cTn id="133" dur="350"/>
                                        <p:tgtEl>
                                          <p:spTgt spid="39"/>
                                        </p:tgtEl>
                                      </p:cBhvr>
                                    </p:animEffect>
                                    <p:anim calcmode="lin" valueType="num">
                                      <p:cBhvr>
                                        <p:cTn id="134" dur="350" fill="hold"/>
                                        <p:tgtEl>
                                          <p:spTgt spid="39"/>
                                        </p:tgtEl>
                                        <p:attrNameLst>
                                          <p:attrName>ppt_x</p:attrName>
                                        </p:attrNameLst>
                                      </p:cBhvr>
                                      <p:tavLst>
                                        <p:tav tm="0">
                                          <p:val>
                                            <p:strVal val="#ppt_x"/>
                                          </p:val>
                                        </p:tav>
                                        <p:tav tm="100000">
                                          <p:val>
                                            <p:strVal val="#ppt_x"/>
                                          </p:val>
                                        </p:tav>
                                      </p:tavLst>
                                    </p:anim>
                                    <p:anim calcmode="lin" valueType="num">
                                      <p:cBhvr>
                                        <p:cTn id="135" dur="3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7" presetClass="entr" presetSubtype="0"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fade">
                                      <p:cBhvr>
                                        <p:cTn id="140" dur="1000"/>
                                        <p:tgtEl>
                                          <p:spTgt spid="40"/>
                                        </p:tgtEl>
                                      </p:cBhvr>
                                    </p:animEffect>
                                    <p:anim calcmode="lin" valueType="num">
                                      <p:cBhvr>
                                        <p:cTn id="141" dur="1000" fill="hold"/>
                                        <p:tgtEl>
                                          <p:spTgt spid="40"/>
                                        </p:tgtEl>
                                        <p:attrNameLst>
                                          <p:attrName>ppt_x</p:attrName>
                                        </p:attrNameLst>
                                      </p:cBhvr>
                                      <p:tavLst>
                                        <p:tav tm="0">
                                          <p:val>
                                            <p:strVal val="#ppt_x"/>
                                          </p:val>
                                        </p:tav>
                                        <p:tav tm="100000">
                                          <p:val>
                                            <p:strVal val="#ppt_x"/>
                                          </p:val>
                                        </p:tav>
                                      </p:tavLst>
                                    </p:anim>
                                    <p:anim calcmode="lin" valueType="num">
                                      <p:cBhvr>
                                        <p:cTn id="14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58"/>
                                        </p:tgtEl>
                                        <p:attrNameLst>
                                          <p:attrName>style.visibility</p:attrName>
                                        </p:attrNameLst>
                                      </p:cBhvr>
                                      <p:to>
                                        <p:strVal val="visible"/>
                                      </p:to>
                                    </p:set>
                                    <p:animEffect transition="in" filter="wipe(down)">
                                      <p:cBhvr>
                                        <p:cTn id="147" dur="500"/>
                                        <p:tgtEl>
                                          <p:spTgt spid="58"/>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250"/>
                                        <p:tgtEl>
                                          <p:spTgt spid="59"/>
                                        </p:tgtEl>
                                      </p:cBhvr>
                                    </p:animEffect>
                                  </p:childTnLst>
                                </p:cTn>
                              </p:par>
                            </p:childTnLst>
                          </p:cTn>
                        </p:par>
                        <p:par>
                          <p:cTn id="153" fill="hold">
                            <p:stCondLst>
                              <p:cond delay="250"/>
                            </p:stCondLst>
                            <p:childTnLst>
                              <p:par>
                                <p:cTn id="154" presetID="10" presetClass="entr" presetSubtype="0" fill="hold" grpId="0" nodeType="after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fade">
                                      <p:cBhvr>
                                        <p:cTn id="156"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23" grpId="0" animBg="1"/>
      <p:bldP spid="24" grpId="0" animBg="1"/>
      <p:bldP spid="25" grpId="0" animBg="1"/>
      <p:bldP spid="2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9" grpId="0"/>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CDC5B5B-6126-490F-B0E5-8A4C141B3B10}"/>
              </a:ext>
            </a:extLst>
          </p:cNvPr>
          <p:cNvSpPr/>
          <p:nvPr/>
        </p:nvSpPr>
        <p:spPr>
          <a:xfrm>
            <a:off x="4722884" y="2082575"/>
            <a:ext cx="2692847" cy="2692850"/>
          </a:xfrm>
          <a:custGeom>
            <a:avLst/>
            <a:gdLst>
              <a:gd name="connsiteX0" fmla="*/ 104775 w 1187450"/>
              <a:gd name="connsiteY0" fmla="*/ 0 h 1187450"/>
              <a:gd name="connsiteX1" fmla="*/ 0 w 1187450"/>
              <a:gd name="connsiteY1" fmla="*/ 0 h 1187450"/>
              <a:gd name="connsiteX2" fmla="*/ 0 w 1187450"/>
              <a:gd name="connsiteY2" fmla="*/ 1187450 h 1187450"/>
              <a:gd name="connsiteX3" fmla="*/ 1187450 w 1187450"/>
              <a:gd name="connsiteY3" fmla="*/ 1187450 h 1187450"/>
              <a:gd name="connsiteX4" fmla="*/ 1187450 w 1187450"/>
              <a:gd name="connsiteY4" fmla="*/ 1082675 h 1187450"/>
              <a:gd name="connsiteX5" fmla="*/ 104775 w 1187450"/>
              <a:gd name="connsiteY5" fmla="*/ 1082675 h 1187450"/>
              <a:gd name="connsiteX6" fmla="*/ 104775 w 1187450"/>
              <a:gd name="connsiteY6"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450" h="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w="17463" cap="flat">
            <a:noFill/>
            <a:prstDash val="solid"/>
            <a:miter/>
          </a:ln>
        </p:spPr>
        <p:txBody>
          <a:bodyPr rtlCol="0" anchor="ctr"/>
          <a:lstStyle/>
          <a:p>
            <a:endParaRPr lang="en-US" dirty="0">
              <a:solidFill>
                <a:schemeClr val="tx2"/>
              </a:solidFill>
            </a:endParaRPr>
          </a:p>
        </p:txBody>
      </p:sp>
      <p:sp>
        <p:nvSpPr>
          <p:cNvPr id="4" name="Freeform: Shape 3">
            <a:extLst>
              <a:ext uri="{FF2B5EF4-FFF2-40B4-BE49-F238E27FC236}">
                <a16:creationId xmlns:a16="http://schemas.microsoft.com/office/drawing/2014/main" id="{9B3D9992-E18D-4C95-B455-712D745453F8}"/>
              </a:ext>
            </a:extLst>
          </p:cNvPr>
          <p:cNvSpPr/>
          <p:nvPr/>
        </p:nvSpPr>
        <p:spPr>
          <a:xfrm>
            <a:off x="5049013" y="2567302"/>
            <a:ext cx="2122647" cy="1716195"/>
          </a:xfrm>
          <a:custGeom>
            <a:avLst/>
            <a:gdLst>
              <a:gd name="connsiteX0" fmla="*/ 991783 w 1004792"/>
              <a:gd name="connsiteY0" fmla="*/ 707406 h 812390"/>
              <a:gd name="connsiteX1" fmla="*/ 735084 w 1004792"/>
              <a:gd name="connsiteY1" fmla="*/ 385258 h 812390"/>
              <a:gd name="connsiteX2" fmla="*/ 502396 w 1004792"/>
              <a:gd name="connsiteY2" fmla="*/ 0 h 812390"/>
              <a:gd name="connsiteX3" fmla="*/ 269621 w 1004792"/>
              <a:gd name="connsiteY3" fmla="*/ 385258 h 812390"/>
              <a:gd name="connsiteX4" fmla="*/ 13010 w 1004792"/>
              <a:gd name="connsiteY4" fmla="*/ 707406 h 812390"/>
              <a:gd name="connsiteX5" fmla="*/ 0 w 1004792"/>
              <a:gd name="connsiteY5" fmla="*/ 707074 h 812390"/>
              <a:gd name="connsiteX6" fmla="*/ 0 w 1004792"/>
              <a:gd name="connsiteY6" fmla="*/ 811849 h 812390"/>
              <a:gd name="connsiteX7" fmla="*/ 9290 w 1004792"/>
              <a:gd name="connsiteY7" fmla="*/ 812111 h 812390"/>
              <a:gd name="connsiteX8" fmla="*/ 25565 w 1004792"/>
              <a:gd name="connsiteY8" fmla="*/ 812391 h 812390"/>
              <a:gd name="connsiteX9" fmla="*/ 373942 w 1004792"/>
              <a:gd name="connsiteY9" fmla="*/ 395788 h 812390"/>
              <a:gd name="connsiteX10" fmla="*/ 502396 w 1004792"/>
              <a:gd name="connsiteY10" fmla="*/ 104775 h 812390"/>
              <a:gd name="connsiteX11" fmla="*/ 630850 w 1004792"/>
              <a:gd name="connsiteY11" fmla="*/ 395788 h 812390"/>
              <a:gd name="connsiteX12" fmla="*/ 995520 w 1004792"/>
              <a:gd name="connsiteY12" fmla="*/ 812111 h 812390"/>
              <a:gd name="connsiteX13" fmla="*/ 1004792 w 1004792"/>
              <a:gd name="connsiteY13" fmla="*/ 811849 h 812390"/>
              <a:gd name="connsiteX14" fmla="*/ 1004792 w 1004792"/>
              <a:gd name="connsiteY14" fmla="*/ 707074 h 812390"/>
              <a:gd name="connsiteX15" fmla="*/ 991783 w 1004792"/>
              <a:gd name="connsiteY15" fmla="*/ 707406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792" h="812390">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w="17463" cap="flat">
            <a:noFill/>
            <a:prstDash val="solid"/>
            <a:miter/>
          </a:ln>
        </p:spPr>
        <p:txBody>
          <a:bodyPr rtlCol="0" anchor="ctr"/>
          <a:lstStyle/>
          <a:p>
            <a:endParaRPr lang="en-US" dirty="0"/>
          </a:p>
        </p:txBody>
      </p:sp>
      <p:sp>
        <p:nvSpPr>
          <p:cNvPr id="5" name="Oval 4">
            <a:extLst>
              <a:ext uri="{FF2B5EF4-FFF2-40B4-BE49-F238E27FC236}">
                <a16:creationId xmlns:a16="http://schemas.microsoft.com/office/drawing/2014/main" id="{2BA950CA-BD6B-4C9E-B960-FE1112555E40}"/>
              </a:ext>
            </a:extLst>
          </p:cNvPr>
          <p:cNvSpPr/>
          <p:nvPr/>
        </p:nvSpPr>
        <p:spPr>
          <a:xfrm>
            <a:off x="6889582" y="2289629"/>
            <a:ext cx="282078" cy="282079"/>
          </a:xfrm>
          <a:prstGeom prst="ellipse">
            <a:avLst/>
          </a:prstGeom>
          <a:solidFill>
            <a:schemeClr val="accent2"/>
          </a:solidFill>
          <a:ln w="17463" cap="flat">
            <a:noFill/>
            <a:prstDash val="solid"/>
            <a:miter/>
          </a:ln>
        </p:spPr>
        <p:txBody>
          <a:bodyPr rtlCol="0" anchor="ctr"/>
          <a:lstStyle/>
          <a:p>
            <a:endParaRPr lang="en-US" dirty="0"/>
          </a:p>
        </p:txBody>
      </p:sp>
      <p:sp>
        <p:nvSpPr>
          <p:cNvPr id="6" name="Rectangle: Rounded Corners 5">
            <a:extLst>
              <a:ext uri="{FF2B5EF4-FFF2-40B4-BE49-F238E27FC236}">
                <a16:creationId xmlns:a16="http://schemas.microsoft.com/office/drawing/2014/main" id="{0344B10C-FA60-4ECD-AFBF-F1E8FF115B8B}"/>
              </a:ext>
            </a:extLst>
          </p:cNvPr>
          <p:cNvSpPr/>
          <p:nvPr/>
        </p:nvSpPr>
        <p:spPr>
          <a:xfrm>
            <a:off x="4529720" y="1229591"/>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Outlier detection tool</a:t>
            </a:r>
          </a:p>
        </p:txBody>
      </p:sp>
    </p:spTree>
    <p:custDataLst>
      <p:tags r:id="rId1"/>
    </p:custDataLst>
    <p:extLst>
      <p:ext uri="{BB962C8B-B14F-4D97-AF65-F5344CB8AC3E}">
        <p14:creationId xmlns:p14="http://schemas.microsoft.com/office/powerpoint/2010/main" val="99117292"/>
      </p:ext>
    </p:extLst>
  </p:cSld>
  <p:clrMapOvr>
    <a:masterClrMapping/>
  </p:clrMapOvr>
  <mc:AlternateContent xmlns:mc="http://schemas.openxmlformats.org/markup-compatibility/2006" xmlns:p14="http://schemas.microsoft.com/office/powerpoint/2010/main">
    <mc:Choice Requires="p14">
      <p:transition spd="slow" p14:dur="2000" advTm="10318"/>
    </mc:Choice>
    <mc:Fallback xmlns="">
      <p:transition spd="slow" advTm="1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000"/>
                                        <p:tgtEl>
                                          <p:spTgt spid="4"/>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D52AAE1-AF84-4B6B-AA79-00A3A7C1BA32}"/>
              </a:ext>
            </a:extLst>
          </p:cNvPr>
          <p:cNvSpPr/>
          <p:nvPr/>
        </p:nvSpPr>
        <p:spPr>
          <a:xfrm>
            <a:off x="3402084" y="2939561"/>
            <a:ext cx="2033516" cy="2033519"/>
          </a:xfrm>
          <a:custGeom>
            <a:avLst/>
            <a:gdLst>
              <a:gd name="connsiteX0" fmla="*/ 104775 w 1187450"/>
              <a:gd name="connsiteY0" fmla="*/ 0 h 1187450"/>
              <a:gd name="connsiteX1" fmla="*/ 0 w 1187450"/>
              <a:gd name="connsiteY1" fmla="*/ 0 h 1187450"/>
              <a:gd name="connsiteX2" fmla="*/ 0 w 1187450"/>
              <a:gd name="connsiteY2" fmla="*/ 1187450 h 1187450"/>
              <a:gd name="connsiteX3" fmla="*/ 1187450 w 1187450"/>
              <a:gd name="connsiteY3" fmla="*/ 1187450 h 1187450"/>
              <a:gd name="connsiteX4" fmla="*/ 1187450 w 1187450"/>
              <a:gd name="connsiteY4" fmla="*/ 1082675 h 1187450"/>
              <a:gd name="connsiteX5" fmla="*/ 104775 w 1187450"/>
              <a:gd name="connsiteY5" fmla="*/ 1082675 h 1187450"/>
              <a:gd name="connsiteX6" fmla="*/ 104775 w 1187450"/>
              <a:gd name="connsiteY6"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450" h="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w="17463" cap="flat">
            <a:noFill/>
            <a:prstDash val="solid"/>
            <a:miter/>
          </a:ln>
        </p:spPr>
        <p:txBody>
          <a:bodyPr rtlCol="0" anchor="ctr"/>
          <a:lstStyle/>
          <a:p>
            <a:endParaRPr lang="en-US">
              <a:solidFill>
                <a:schemeClr val="tx2"/>
              </a:solidFill>
            </a:endParaRPr>
          </a:p>
        </p:txBody>
      </p:sp>
      <p:sp>
        <p:nvSpPr>
          <p:cNvPr id="6" name="Freeform: Shape 5">
            <a:extLst>
              <a:ext uri="{FF2B5EF4-FFF2-40B4-BE49-F238E27FC236}">
                <a16:creationId xmlns:a16="http://schemas.microsoft.com/office/drawing/2014/main" id="{A65EAC2B-2C61-40A2-80F7-9D4CD8004CCF}"/>
              </a:ext>
            </a:extLst>
          </p:cNvPr>
          <p:cNvSpPr/>
          <p:nvPr/>
        </p:nvSpPr>
        <p:spPr>
          <a:xfrm>
            <a:off x="3648362" y="3305605"/>
            <a:ext cx="1602927" cy="1295993"/>
          </a:xfrm>
          <a:custGeom>
            <a:avLst/>
            <a:gdLst>
              <a:gd name="connsiteX0" fmla="*/ 991783 w 1004792"/>
              <a:gd name="connsiteY0" fmla="*/ 707406 h 812390"/>
              <a:gd name="connsiteX1" fmla="*/ 735084 w 1004792"/>
              <a:gd name="connsiteY1" fmla="*/ 385258 h 812390"/>
              <a:gd name="connsiteX2" fmla="*/ 502396 w 1004792"/>
              <a:gd name="connsiteY2" fmla="*/ 0 h 812390"/>
              <a:gd name="connsiteX3" fmla="*/ 269621 w 1004792"/>
              <a:gd name="connsiteY3" fmla="*/ 385258 h 812390"/>
              <a:gd name="connsiteX4" fmla="*/ 13010 w 1004792"/>
              <a:gd name="connsiteY4" fmla="*/ 707406 h 812390"/>
              <a:gd name="connsiteX5" fmla="*/ 0 w 1004792"/>
              <a:gd name="connsiteY5" fmla="*/ 707074 h 812390"/>
              <a:gd name="connsiteX6" fmla="*/ 0 w 1004792"/>
              <a:gd name="connsiteY6" fmla="*/ 811849 h 812390"/>
              <a:gd name="connsiteX7" fmla="*/ 9290 w 1004792"/>
              <a:gd name="connsiteY7" fmla="*/ 812111 h 812390"/>
              <a:gd name="connsiteX8" fmla="*/ 25565 w 1004792"/>
              <a:gd name="connsiteY8" fmla="*/ 812391 h 812390"/>
              <a:gd name="connsiteX9" fmla="*/ 373942 w 1004792"/>
              <a:gd name="connsiteY9" fmla="*/ 395788 h 812390"/>
              <a:gd name="connsiteX10" fmla="*/ 502396 w 1004792"/>
              <a:gd name="connsiteY10" fmla="*/ 104775 h 812390"/>
              <a:gd name="connsiteX11" fmla="*/ 630850 w 1004792"/>
              <a:gd name="connsiteY11" fmla="*/ 395788 h 812390"/>
              <a:gd name="connsiteX12" fmla="*/ 995520 w 1004792"/>
              <a:gd name="connsiteY12" fmla="*/ 812111 h 812390"/>
              <a:gd name="connsiteX13" fmla="*/ 1004792 w 1004792"/>
              <a:gd name="connsiteY13" fmla="*/ 811849 h 812390"/>
              <a:gd name="connsiteX14" fmla="*/ 1004792 w 1004792"/>
              <a:gd name="connsiteY14" fmla="*/ 707074 h 812390"/>
              <a:gd name="connsiteX15" fmla="*/ 991783 w 1004792"/>
              <a:gd name="connsiteY15" fmla="*/ 707406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792" h="812390">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w="17463" cap="flat">
            <a:noFill/>
            <a:prstDash val="solid"/>
            <a:miter/>
          </a:ln>
        </p:spPr>
        <p:txBody>
          <a:bodyPr rtlCol="0" anchor="ctr"/>
          <a:lstStyle/>
          <a:p>
            <a:endParaRPr lang="en-US"/>
          </a:p>
        </p:txBody>
      </p:sp>
      <p:sp>
        <p:nvSpPr>
          <p:cNvPr id="7" name="Oval 6">
            <a:extLst>
              <a:ext uri="{FF2B5EF4-FFF2-40B4-BE49-F238E27FC236}">
                <a16:creationId xmlns:a16="http://schemas.microsoft.com/office/drawing/2014/main" id="{9A6545E2-5F0B-46C6-9234-9F323F3BDBEE}"/>
              </a:ext>
            </a:extLst>
          </p:cNvPr>
          <p:cNvSpPr/>
          <p:nvPr/>
        </p:nvSpPr>
        <p:spPr>
          <a:xfrm>
            <a:off x="5038276" y="3095919"/>
            <a:ext cx="213013" cy="213013"/>
          </a:xfrm>
          <a:prstGeom prst="ellipse">
            <a:avLst/>
          </a:prstGeom>
          <a:solidFill>
            <a:schemeClr val="accent2"/>
          </a:solidFill>
          <a:ln w="17463" cap="flat">
            <a:noFill/>
            <a:prstDash val="solid"/>
            <a:miter/>
          </a:ln>
        </p:spPr>
        <p:txBody>
          <a:bodyPr rtlCol="0" anchor="ctr"/>
          <a:lstStyle/>
          <a:p>
            <a:endParaRPr lang="en-US"/>
          </a:p>
        </p:txBody>
      </p:sp>
      <p:sp>
        <p:nvSpPr>
          <p:cNvPr id="9" name="Rectangle: Rounded Corners 8">
            <a:extLst>
              <a:ext uri="{FF2B5EF4-FFF2-40B4-BE49-F238E27FC236}">
                <a16:creationId xmlns:a16="http://schemas.microsoft.com/office/drawing/2014/main" id="{58597855-BAEF-488B-97CC-7088FDB693A9}"/>
              </a:ext>
            </a:extLst>
          </p:cNvPr>
          <p:cNvSpPr/>
          <p:nvPr/>
        </p:nvSpPr>
        <p:spPr>
          <a:xfrm>
            <a:off x="2812179" y="1756547"/>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Outlier detection tool</a:t>
            </a:r>
          </a:p>
        </p:txBody>
      </p:sp>
      <p:sp>
        <p:nvSpPr>
          <p:cNvPr id="10" name="TextBox 9">
            <a:extLst>
              <a:ext uri="{FF2B5EF4-FFF2-40B4-BE49-F238E27FC236}">
                <a16:creationId xmlns:a16="http://schemas.microsoft.com/office/drawing/2014/main" id="{FC275797-4D4B-4775-B818-62C580C674E2}"/>
              </a:ext>
            </a:extLst>
          </p:cNvPr>
          <p:cNvSpPr txBox="1"/>
          <p:nvPr/>
        </p:nvSpPr>
        <p:spPr>
          <a:xfrm>
            <a:off x="6096000" y="3428436"/>
            <a:ext cx="4000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use this tool</a:t>
            </a:r>
          </a:p>
        </p:txBody>
      </p:sp>
      <p:sp>
        <p:nvSpPr>
          <p:cNvPr id="11" name="Title 10">
            <a:extLst>
              <a:ext uri="{FF2B5EF4-FFF2-40B4-BE49-F238E27FC236}">
                <a16:creationId xmlns:a16="http://schemas.microsoft.com/office/drawing/2014/main" id="{EB707FF9-A7A0-43A3-982F-CD722EE82229}"/>
              </a:ext>
            </a:extLst>
          </p:cNvPr>
          <p:cNvSpPr>
            <a:spLocks noGrp="1"/>
          </p:cNvSpPr>
          <p:nvPr>
            <p:ph type="title"/>
          </p:nvPr>
        </p:nvSpPr>
        <p:spPr/>
        <p:txBody>
          <a:bodyPr/>
          <a:lstStyle/>
          <a:p>
            <a:r>
              <a:rPr lang="en-US" noProof="0" dirty="0"/>
              <a:t>In this video, you will see…</a:t>
            </a:r>
          </a:p>
        </p:txBody>
      </p:sp>
    </p:spTree>
    <p:custDataLst>
      <p:tags r:id="rId1"/>
    </p:custDataLst>
    <p:extLst>
      <p:ext uri="{BB962C8B-B14F-4D97-AF65-F5344CB8AC3E}">
        <p14:creationId xmlns:p14="http://schemas.microsoft.com/office/powerpoint/2010/main" val="4029010955"/>
      </p:ext>
    </p:extLst>
  </p:cSld>
  <p:clrMapOvr>
    <a:masterClrMapping/>
  </p:clrMapOvr>
  <mc:AlternateContent xmlns:mc="http://schemas.openxmlformats.org/markup-compatibility/2006" xmlns:p159="http://schemas.microsoft.com/office/powerpoint/2015/09/main">
    <mc:Choice Requires="p159">
      <p:transition spd="slow" advTm="5502">
        <p159:morph option="byObject"/>
      </p:transition>
    </mc:Choice>
    <mc:Fallback xmlns="">
      <p:transition spd="slow" advTm="55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7ABC6-B805-AF4D-8D5B-EA057DC04603}"/>
              </a:ext>
            </a:extLst>
          </p:cNvPr>
          <p:cNvSpPr txBox="1"/>
          <p:nvPr/>
        </p:nvSpPr>
        <p:spPr>
          <a:xfrm>
            <a:off x="5177928" y="3062689"/>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4272726825"/>
      </p:ext>
    </p:extLst>
  </p:cSld>
  <p:clrMapOvr>
    <a:masterClrMapping/>
  </p:clrMapOvr>
  <mc:AlternateContent xmlns:mc="http://schemas.openxmlformats.org/markup-compatibility/2006" xmlns:p14="http://schemas.microsoft.com/office/powerpoint/2010/main">
    <mc:Choice Requires="p14">
      <p:transition spd="slow" p14:dur="2000" advTm="114000"/>
    </mc:Choice>
    <mc:Fallback xmlns="">
      <p:transition spd="slow" advTm="114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110803-8B5A-47AA-B0CE-C0BFD068A8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5458"/>
            <a:ext cx="12201701" cy="6863457"/>
          </a:xfrm>
          <a:prstGeom prst="rect">
            <a:avLst/>
          </a:prstGeom>
        </p:spPr>
      </p:pic>
      <p:pic>
        <p:nvPicPr>
          <p:cNvPr id="10" name="Graphic 9" descr="Arrow: Slight curve with solid fill">
            <a:extLst>
              <a:ext uri="{FF2B5EF4-FFF2-40B4-BE49-F238E27FC236}">
                <a16:creationId xmlns:a16="http://schemas.microsoft.com/office/drawing/2014/main" id="{D17AC2E5-69AC-45C0-B107-2D7EDB78AA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14589" y="2172320"/>
            <a:ext cx="914400" cy="914400"/>
          </a:xfrm>
          <a:prstGeom prst="rect">
            <a:avLst/>
          </a:prstGeom>
        </p:spPr>
      </p:pic>
      <p:pic>
        <p:nvPicPr>
          <p:cNvPr id="12" name="Graphic 11" descr="Arrow: Slight curve with solid fill">
            <a:extLst>
              <a:ext uri="{FF2B5EF4-FFF2-40B4-BE49-F238E27FC236}">
                <a16:creationId xmlns:a16="http://schemas.microsoft.com/office/drawing/2014/main" id="{6A022196-46C1-4E15-9E71-592BF27BD7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341891" y="2500400"/>
            <a:ext cx="914400" cy="914400"/>
          </a:xfrm>
          <a:prstGeom prst="rect">
            <a:avLst/>
          </a:prstGeom>
        </p:spPr>
      </p:pic>
      <p:sp>
        <p:nvSpPr>
          <p:cNvPr id="11" name="Rectangle: Rounded Corners 10">
            <a:extLst>
              <a:ext uri="{FF2B5EF4-FFF2-40B4-BE49-F238E27FC236}">
                <a16:creationId xmlns:a16="http://schemas.microsoft.com/office/drawing/2014/main" id="{1DE968E2-9EAB-42DE-ABA3-949564CA27C5}"/>
              </a:ext>
            </a:extLst>
          </p:cNvPr>
          <p:cNvSpPr/>
          <p:nvPr/>
        </p:nvSpPr>
        <p:spPr>
          <a:xfrm>
            <a:off x="2392909" y="1494737"/>
            <a:ext cx="4860599" cy="2944741"/>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505B0124-3912-4AD2-B448-E4B894BECF06}"/>
              </a:ext>
            </a:extLst>
          </p:cNvPr>
          <p:cNvGrpSpPr/>
          <p:nvPr/>
        </p:nvGrpSpPr>
        <p:grpSpPr>
          <a:xfrm>
            <a:off x="2222489" y="1092401"/>
            <a:ext cx="804672" cy="804672"/>
            <a:chOff x="10901033" y="516564"/>
            <a:chExt cx="804672" cy="804672"/>
          </a:xfrm>
        </p:grpSpPr>
        <p:sp>
          <p:nvSpPr>
            <p:cNvPr id="15" name="Oval 14">
              <a:extLst>
                <a:ext uri="{FF2B5EF4-FFF2-40B4-BE49-F238E27FC236}">
                  <a16:creationId xmlns:a16="http://schemas.microsoft.com/office/drawing/2014/main" id="{4AED3F60-5A42-4E5C-AFB5-2B57546ADCB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BECEA559-0A9B-4120-96F7-A53A20EA0FDA}"/>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7" name="Freeform: Shape 16">
                <a:extLst>
                  <a:ext uri="{FF2B5EF4-FFF2-40B4-BE49-F238E27FC236}">
                    <a16:creationId xmlns:a16="http://schemas.microsoft.com/office/drawing/2014/main" id="{9DA6D4C2-5942-46DB-9AEF-D143F355D03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85547976-ECC6-4119-96F7-0B01704BB4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08EC4AF-8B57-4E41-B14E-CF91D4FAEF74}"/>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30F7F4E0-484A-42A9-900D-559E00B3EAEE}"/>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3" name="TextBox 12">
            <a:extLst>
              <a:ext uri="{FF2B5EF4-FFF2-40B4-BE49-F238E27FC236}">
                <a16:creationId xmlns:a16="http://schemas.microsoft.com/office/drawing/2014/main" id="{11586F2D-E85F-43B6-B5FF-662D8088CB5F}"/>
              </a:ext>
            </a:extLst>
          </p:cNvPr>
          <p:cNvSpPr txBox="1"/>
          <p:nvPr/>
        </p:nvSpPr>
        <p:spPr>
          <a:xfrm>
            <a:off x="2624825" y="2688817"/>
            <a:ext cx="2167128" cy="1323439"/>
          </a:xfrm>
          <a:prstGeom prst="rect">
            <a:avLst/>
          </a:prstGeom>
          <a:noFill/>
        </p:spPr>
        <p:txBody>
          <a:bodyPr wrap="square" rtlCol="0">
            <a:spAutoFit/>
          </a:bodyPr>
          <a:lstStyle/>
          <a:p>
            <a:pPr algn="l">
              <a:buClr>
                <a:srgbClr val="008CCF"/>
              </a:buClr>
            </a:pPr>
            <a:r>
              <a:rPr lang="en-US" sz="2000" dirty="0"/>
              <a:t>Detect values that fall outside the normal distribution</a:t>
            </a:r>
          </a:p>
        </p:txBody>
      </p:sp>
      <p:sp>
        <p:nvSpPr>
          <p:cNvPr id="22" name="TextBox 21">
            <a:extLst>
              <a:ext uri="{FF2B5EF4-FFF2-40B4-BE49-F238E27FC236}">
                <a16:creationId xmlns:a16="http://schemas.microsoft.com/office/drawing/2014/main" id="{DEE8D614-D1F2-4050-80A2-0AE2AEF72013}"/>
              </a:ext>
            </a:extLst>
          </p:cNvPr>
          <p:cNvSpPr txBox="1"/>
          <p:nvPr/>
        </p:nvSpPr>
        <p:spPr>
          <a:xfrm>
            <a:off x="4889554" y="2742648"/>
            <a:ext cx="2166731" cy="1323439"/>
          </a:xfrm>
          <a:prstGeom prst="rect">
            <a:avLst/>
          </a:prstGeom>
          <a:noFill/>
        </p:spPr>
        <p:txBody>
          <a:bodyPr wrap="square" rtlCol="0">
            <a:spAutoFit/>
          </a:bodyPr>
          <a:lstStyle/>
          <a:p>
            <a:pPr algn="l">
              <a:buClr>
                <a:srgbClr val="008CCF"/>
              </a:buClr>
            </a:pPr>
            <a:r>
              <a:rPr lang="en-US" sz="2000" dirty="0"/>
              <a:t>Identify values outside a predetermined range</a:t>
            </a:r>
          </a:p>
        </p:txBody>
      </p:sp>
      <p:sp>
        <p:nvSpPr>
          <p:cNvPr id="23" name="TextBox 22">
            <a:extLst>
              <a:ext uri="{FF2B5EF4-FFF2-40B4-BE49-F238E27FC236}">
                <a16:creationId xmlns:a16="http://schemas.microsoft.com/office/drawing/2014/main" id="{EEAE1C15-F68F-4E0D-8D01-E99A6D7A24FD}"/>
              </a:ext>
            </a:extLst>
          </p:cNvPr>
          <p:cNvSpPr txBox="1"/>
          <p:nvPr/>
        </p:nvSpPr>
        <p:spPr>
          <a:xfrm>
            <a:off x="2624825" y="2137858"/>
            <a:ext cx="2167128" cy="400110"/>
          </a:xfrm>
          <a:prstGeom prst="rect">
            <a:avLst/>
          </a:prstGeom>
          <a:solidFill>
            <a:schemeClr val="accent2"/>
          </a:solidFill>
        </p:spPr>
        <p:txBody>
          <a:bodyPr wrap="square" rtlCol="0">
            <a:spAutoFit/>
          </a:bodyPr>
          <a:lstStyle/>
          <a:p>
            <a:pPr algn="ctr">
              <a:buClr>
                <a:srgbClr val="008CCF"/>
              </a:buClr>
            </a:pPr>
            <a:r>
              <a:rPr lang="en-US" sz="2000" dirty="0">
                <a:solidFill>
                  <a:schemeClr val="bg1"/>
                </a:solidFill>
              </a:rPr>
              <a:t>Z-score</a:t>
            </a:r>
          </a:p>
        </p:txBody>
      </p:sp>
      <p:sp>
        <p:nvSpPr>
          <p:cNvPr id="24" name="TextBox 23">
            <a:extLst>
              <a:ext uri="{FF2B5EF4-FFF2-40B4-BE49-F238E27FC236}">
                <a16:creationId xmlns:a16="http://schemas.microsoft.com/office/drawing/2014/main" id="{5276313A-C8AE-4AD0-AD40-EA213283AD56}"/>
              </a:ext>
            </a:extLst>
          </p:cNvPr>
          <p:cNvSpPr txBox="1"/>
          <p:nvPr/>
        </p:nvSpPr>
        <p:spPr>
          <a:xfrm>
            <a:off x="4889554" y="2137858"/>
            <a:ext cx="2166731" cy="400110"/>
          </a:xfrm>
          <a:prstGeom prst="rect">
            <a:avLst/>
          </a:prstGeom>
          <a:solidFill>
            <a:schemeClr val="accent2"/>
          </a:solidFill>
        </p:spPr>
        <p:txBody>
          <a:bodyPr wrap="square" rtlCol="0">
            <a:spAutoFit/>
          </a:bodyPr>
          <a:lstStyle/>
          <a:p>
            <a:pPr algn="ctr">
              <a:buClr>
                <a:srgbClr val="008CCF"/>
              </a:buClr>
            </a:pPr>
            <a:r>
              <a:rPr lang="en-US" sz="2000" dirty="0">
                <a:solidFill>
                  <a:schemeClr val="bg1"/>
                </a:solidFill>
              </a:rPr>
              <a:t>Min-max values</a:t>
            </a:r>
          </a:p>
        </p:txBody>
      </p:sp>
    </p:spTree>
    <p:custDataLst>
      <p:tags r:id="rId1"/>
    </p:custDataLst>
    <p:extLst>
      <p:ext uri="{BB962C8B-B14F-4D97-AF65-F5344CB8AC3E}">
        <p14:creationId xmlns:p14="http://schemas.microsoft.com/office/powerpoint/2010/main" val="795487242"/>
      </p:ext>
    </p:extLst>
  </p:cSld>
  <p:clrMapOvr>
    <a:masterClrMapping/>
  </p:clrMapOvr>
  <mc:AlternateContent xmlns:mc="http://schemas.openxmlformats.org/markup-compatibility/2006" xmlns:p14="http://schemas.microsoft.com/office/powerpoint/2010/main">
    <mc:Choice Requires="p14">
      <p:transition spd="slow" p14:dur="2000" advTm="25080"/>
    </mc:Choice>
    <mc:Fallback xmlns="">
      <p:transition spd="slow" advTm="250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22" grpId="0"/>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7F4449-8270-365F-3FF5-C05395A851B1}"/>
              </a:ext>
            </a:extLst>
          </p:cNvPr>
          <p:cNvSpPr txBox="1"/>
          <p:nvPr/>
        </p:nvSpPr>
        <p:spPr>
          <a:xfrm>
            <a:off x="5045725" y="3503364"/>
            <a:ext cx="164820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2</a:t>
            </a:r>
          </a:p>
        </p:txBody>
      </p:sp>
    </p:spTree>
    <p:custDataLst>
      <p:tags r:id="rId1"/>
    </p:custDataLst>
    <p:extLst>
      <p:ext uri="{BB962C8B-B14F-4D97-AF65-F5344CB8AC3E}">
        <p14:creationId xmlns:p14="http://schemas.microsoft.com/office/powerpoint/2010/main" val="567521801"/>
      </p:ext>
    </p:extLst>
  </p:cSld>
  <p:clrMapOvr>
    <a:masterClrMapping/>
  </p:clrMapOvr>
  <mc:AlternateContent xmlns:mc="http://schemas.openxmlformats.org/markup-compatibility/2006" xmlns:p14="http://schemas.microsoft.com/office/powerpoint/2010/main">
    <mc:Choice Requires="p14">
      <p:transition spd="slow" p14:dur="2000" advTm="41000"/>
    </mc:Choice>
    <mc:Fallback xmlns="">
      <p:transition spd="slow" advTm="41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FB3A495-1574-4163-A9A9-11FCE716DD3C}"/>
              </a:ext>
            </a:extLst>
          </p:cNvPr>
          <p:cNvSpPr/>
          <p:nvPr/>
        </p:nvSpPr>
        <p:spPr>
          <a:xfrm>
            <a:off x="118134" y="1500952"/>
            <a:ext cx="2418347" cy="5165542"/>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E21A7567-282D-480B-9B73-4028C817A253}"/>
              </a:ext>
            </a:extLst>
          </p:cNvPr>
          <p:cNvSpPr/>
          <p:nvPr/>
        </p:nvSpPr>
        <p:spPr>
          <a:xfrm>
            <a:off x="2501261" y="1500952"/>
            <a:ext cx="2082771" cy="5165542"/>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6579DA2D-7BA8-4303-B19E-7A95AF77C84E}"/>
              </a:ext>
            </a:extLst>
          </p:cNvPr>
          <p:cNvSpPr/>
          <p:nvPr/>
        </p:nvSpPr>
        <p:spPr>
          <a:xfrm>
            <a:off x="4763985" y="1508969"/>
            <a:ext cx="995131" cy="5165542"/>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1E8D2453-5550-41EC-A523-D4D148163D55}"/>
              </a:ext>
            </a:extLst>
          </p:cNvPr>
          <p:cNvSpPr/>
          <p:nvPr/>
        </p:nvSpPr>
        <p:spPr>
          <a:xfrm>
            <a:off x="5777302" y="1495455"/>
            <a:ext cx="5243624" cy="5165542"/>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ED116CD-D49A-4B31-A271-414835C5B2C0}"/>
              </a:ext>
            </a:extLst>
          </p:cNvPr>
          <p:cNvSpPr txBox="1"/>
          <p:nvPr/>
        </p:nvSpPr>
        <p:spPr>
          <a:xfrm>
            <a:off x="6774851" y="1095345"/>
            <a:ext cx="3248525" cy="707886"/>
          </a:xfrm>
          <a:prstGeom prst="rect">
            <a:avLst/>
          </a:prstGeom>
          <a:noFill/>
        </p:spPr>
        <p:txBody>
          <a:bodyPr wrap="square" rtlCol="0">
            <a:spAutoFit/>
          </a:bodyPr>
          <a:lstStyle/>
          <a:p>
            <a:pPr algn="l">
              <a:buClr>
                <a:srgbClr val="008CCF"/>
              </a:buClr>
            </a:pPr>
            <a:r>
              <a:rPr lang="en-US" sz="2000" dirty="0"/>
              <a:t>Outside the normal range</a:t>
            </a:r>
          </a:p>
        </p:txBody>
      </p:sp>
      <p:sp>
        <p:nvSpPr>
          <p:cNvPr id="13" name="Rectangle: Rounded Corners 12">
            <a:extLst>
              <a:ext uri="{FF2B5EF4-FFF2-40B4-BE49-F238E27FC236}">
                <a16:creationId xmlns:a16="http://schemas.microsoft.com/office/drawing/2014/main" id="{084A160B-2D22-4DC8-95F6-11EF1C62AFCD}"/>
              </a:ext>
            </a:extLst>
          </p:cNvPr>
          <p:cNvSpPr/>
          <p:nvPr/>
        </p:nvSpPr>
        <p:spPr>
          <a:xfrm>
            <a:off x="11020927" y="1493672"/>
            <a:ext cx="675774" cy="5180084"/>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A298BFBC-B96C-43A1-860E-5AB1A917D83D}"/>
              </a:ext>
            </a:extLst>
          </p:cNvPr>
          <p:cNvSpPr/>
          <p:nvPr/>
        </p:nvSpPr>
        <p:spPr>
          <a:xfrm>
            <a:off x="2086482" y="2185229"/>
            <a:ext cx="3569368" cy="2944741"/>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0150BC5-E770-4E7F-88DD-A4DB58B2178B}"/>
              </a:ext>
            </a:extLst>
          </p:cNvPr>
          <p:cNvGrpSpPr/>
          <p:nvPr/>
        </p:nvGrpSpPr>
        <p:grpSpPr>
          <a:xfrm>
            <a:off x="1726409" y="1826046"/>
            <a:ext cx="804672" cy="804672"/>
            <a:chOff x="10901033" y="516564"/>
            <a:chExt cx="804672" cy="804672"/>
          </a:xfrm>
        </p:grpSpPr>
        <p:sp>
          <p:nvSpPr>
            <p:cNvPr id="16" name="Oval 15">
              <a:extLst>
                <a:ext uri="{FF2B5EF4-FFF2-40B4-BE49-F238E27FC236}">
                  <a16:creationId xmlns:a16="http://schemas.microsoft.com/office/drawing/2014/main" id="{5E5E9553-2744-4F53-AB20-15CB5484F3F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D394CEE-93C6-4665-B220-E6B9B6319CD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9DF2F4A5-AE66-4050-B176-E35B6DC5350E}"/>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F22DE8B-C0CC-4871-9CF1-30821598AC50}"/>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21127F4-B953-4642-9166-698D908233AA}"/>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AD51929-D314-40A3-B989-F5392663F6D2}"/>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22" name="TextBox 21">
            <a:extLst>
              <a:ext uri="{FF2B5EF4-FFF2-40B4-BE49-F238E27FC236}">
                <a16:creationId xmlns:a16="http://schemas.microsoft.com/office/drawing/2014/main" id="{64FAA3AA-687B-466E-B743-9A0A828B6D3F}"/>
              </a:ext>
            </a:extLst>
          </p:cNvPr>
          <p:cNvSpPr txBox="1"/>
          <p:nvPr/>
        </p:nvSpPr>
        <p:spPr>
          <a:xfrm>
            <a:off x="2276981" y="2522221"/>
            <a:ext cx="3188369" cy="707886"/>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000" dirty="0"/>
              <a:t>A wrong number was entered by mistake?</a:t>
            </a:r>
          </a:p>
        </p:txBody>
      </p:sp>
      <p:sp>
        <p:nvSpPr>
          <p:cNvPr id="23" name="TextBox 22">
            <a:extLst>
              <a:ext uri="{FF2B5EF4-FFF2-40B4-BE49-F238E27FC236}">
                <a16:creationId xmlns:a16="http://schemas.microsoft.com/office/drawing/2014/main" id="{D6AA6B10-1BBC-4C32-9504-FCF271485ABB}"/>
              </a:ext>
            </a:extLst>
          </p:cNvPr>
          <p:cNvSpPr txBox="1"/>
          <p:nvPr/>
        </p:nvSpPr>
        <p:spPr>
          <a:xfrm>
            <a:off x="2266955" y="3352937"/>
            <a:ext cx="3188369" cy="707886"/>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000" dirty="0"/>
              <a:t>Is it a statistical anomaly?</a:t>
            </a:r>
          </a:p>
        </p:txBody>
      </p:sp>
    </p:spTree>
    <p:custDataLst>
      <p:tags r:id="rId1"/>
    </p:custDataLst>
    <p:extLst>
      <p:ext uri="{BB962C8B-B14F-4D97-AF65-F5344CB8AC3E}">
        <p14:creationId xmlns:p14="http://schemas.microsoft.com/office/powerpoint/2010/main" val="3544975540"/>
      </p:ext>
    </p:extLst>
  </p:cSld>
  <p:clrMapOvr>
    <a:masterClrMapping/>
  </p:clrMapOvr>
  <mc:AlternateContent xmlns:mc="http://schemas.openxmlformats.org/markup-compatibility/2006" xmlns:p14="http://schemas.microsoft.com/office/powerpoint/2010/main">
    <mc:Choice Requires="p14">
      <p:transition spd="slow" p14:dur="1250" advTm="64080"/>
    </mc:Choice>
    <mc:Fallback xmlns="">
      <p:transition spd="slow" advTm="640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2" nodeType="click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5"/>
                                        </p:tgtEl>
                                      </p:cBhvr>
                                    </p:animEffect>
                                    <p:set>
                                      <p:cBhvr>
                                        <p:cTn id="71" dur="1" fill="hold">
                                          <p:stCondLst>
                                            <p:cond delay="499"/>
                                          </p:stCondLst>
                                        </p:cTn>
                                        <p:tgtEl>
                                          <p:spTgt spid="15"/>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2"/>
                                        </p:tgtEl>
                                      </p:cBhvr>
                                    </p:animEffect>
                                    <p:set>
                                      <p:cBhvr>
                                        <p:cTn id="74" dur="1" fill="hold">
                                          <p:stCondLst>
                                            <p:cond delay="499"/>
                                          </p:stCondLst>
                                        </p:cTn>
                                        <p:tgtEl>
                                          <p:spTgt spid="2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2" animBg="1"/>
      <p:bldP spid="7" grpId="0"/>
      <p:bldP spid="7" grpId="1"/>
      <p:bldP spid="13" grpId="0" animBg="1"/>
      <p:bldP spid="14" grpId="0" animBg="1"/>
      <p:bldP spid="14" grpId="1" animBg="1"/>
      <p:bldP spid="22" grpId="0"/>
      <p:bldP spid="22" grpId="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C847-2B1A-4B9A-8724-66BDBC209A13}"/>
              </a:ext>
            </a:extLst>
          </p:cNvPr>
          <p:cNvSpPr txBox="1"/>
          <p:nvPr/>
        </p:nvSpPr>
        <p:spPr>
          <a:xfrm>
            <a:off x="2133600" y="1995325"/>
            <a:ext cx="5340159" cy="4463722"/>
          </a:xfrm>
          <a:prstGeom prst="rect">
            <a:avLst/>
          </a:prstGeom>
          <a:noFill/>
        </p:spPr>
        <p:txBody>
          <a:bodyPr wrap="square" rtlCol="0">
            <a:spAutoFit/>
          </a:bodyPr>
          <a:lstStyle/>
          <a:p>
            <a:pPr marL="457200" indent="-457200" algn="l">
              <a:lnSpc>
                <a:spcPct val="150000"/>
              </a:lnSpc>
              <a:buClr>
                <a:srgbClr val="008CCF"/>
              </a:buClr>
              <a:buFont typeface="+mj-lt"/>
              <a:buAutoNum type="arabicPeriod"/>
            </a:pPr>
            <a:r>
              <a:rPr lang="en-US" sz="2400" dirty="0"/>
              <a:t>Open the Data Quality app</a:t>
            </a:r>
          </a:p>
          <a:p>
            <a:pPr marL="457200" indent="-457200" algn="l">
              <a:lnSpc>
                <a:spcPct val="150000"/>
              </a:lnSpc>
              <a:buClr>
                <a:srgbClr val="008CCF"/>
              </a:buClr>
              <a:buFont typeface="+mj-lt"/>
              <a:buAutoNum type="arabicPeriod"/>
            </a:pPr>
            <a:r>
              <a:rPr lang="en-US" sz="2400" dirty="0"/>
              <a:t>Select the Outlier detection tool</a:t>
            </a:r>
          </a:p>
          <a:p>
            <a:pPr marL="457200" indent="-457200" algn="l">
              <a:lnSpc>
                <a:spcPct val="150000"/>
              </a:lnSpc>
              <a:buClr>
                <a:srgbClr val="008CCF"/>
              </a:buClr>
              <a:buFont typeface="+mj-lt"/>
              <a:buAutoNum type="arabicPeriod"/>
            </a:pPr>
            <a:r>
              <a:rPr lang="en-US" sz="2400" dirty="0"/>
              <a:t>Select:</a:t>
            </a:r>
          </a:p>
          <a:p>
            <a:pPr marL="914400" lvl="1" indent="-457200">
              <a:lnSpc>
                <a:spcPct val="150000"/>
              </a:lnSpc>
              <a:buClr>
                <a:srgbClr val="008CCF"/>
              </a:buClr>
              <a:buFont typeface="Arial" panose="020B0604020202020204" pitchFamily="34" charset="0"/>
              <a:buChar char="•"/>
            </a:pPr>
            <a:r>
              <a:rPr lang="en-US" sz="2400" dirty="0"/>
              <a:t>Data set</a:t>
            </a:r>
          </a:p>
          <a:p>
            <a:pPr marL="914400" lvl="1" indent="-457200">
              <a:lnSpc>
                <a:spcPct val="150000"/>
              </a:lnSpc>
              <a:buClr>
                <a:srgbClr val="008CCF"/>
              </a:buClr>
              <a:buFont typeface="Arial" panose="020B0604020202020204" pitchFamily="34" charset="0"/>
              <a:buChar char="•"/>
            </a:pPr>
            <a:r>
              <a:rPr lang="en-US" sz="2400" dirty="0" err="1"/>
              <a:t>Organisation</a:t>
            </a:r>
            <a:r>
              <a:rPr lang="en-US" sz="2400" dirty="0"/>
              <a:t> unit</a:t>
            </a:r>
          </a:p>
          <a:p>
            <a:pPr marL="914400" lvl="1" indent="-457200">
              <a:lnSpc>
                <a:spcPct val="150000"/>
              </a:lnSpc>
              <a:buClr>
                <a:srgbClr val="008CCF"/>
              </a:buClr>
              <a:buFont typeface="Arial" panose="020B0604020202020204" pitchFamily="34" charset="0"/>
              <a:buChar char="•"/>
            </a:pPr>
            <a:r>
              <a:rPr lang="en-US" sz="2400" dirty="0"/>
              <a:t>Start / End dates</a:t>
            </a:r>
          </a:p>
          <a:p>
            <a:pPr marL="914400" lvl="1" indent="-457200">
              <a:lnSpc>
                <a:spcPct val="150000"/>
              </a:lnSpc>
              <a:buClr>
                <a:srgbClr val="008CCF"/>
              </a:buClr>
              <a:buFont typeface="Arial" panose="020B0604020202020204" pitchFamily="34" charset="0"/>
              <a:buChar char="•"/>
            </a:pPr>
            <a:r>
              <a:rPr lang="en-US" sz="2400" dirty="0"/>
              <a:t>Outlier analysis method</a:t>
            </a:r>
          </a:p>
        </p:txBody>
      </p:sp>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grpSp>
        <p:nvGrpSpPr>
          <p:cNvPr id="7" name="Group 6">
            <a:extLst>
              <a:ext uri="{FF2B5EF4-FFF2-40B4-BE49-F238E27FC236}">
                <a16:creationId xmlns:a16="http://schemas.microsoft.com/office/drawing/2014/main" id="{8E31F42D-3C5F-4AD9-A7F3-3D6A535C5B19}"/>
              </a:ext>
            </a:extLst>
          </p:cNvPr>
          <p:cNvGrpSpPr/>
          <p:nvPr/>
        </p:nvGrpSpPr>
        <p:grpSpPr>
          <a:xfrm>
            <a:off x="7254103" y="1266778"/>
            <a:ext cx="2468880" cy="2023326"/>
            <a:chOff x="7254103" y="1266778"/>
            <a:chExt cx="2468880" cy="2023326"/>
          </a:xfrm>
        </p:grpSpPr>
        <p:grpSp>
          <p:nvGrpSpPr>
            <p:cNvPr id="18" name="Group 17">
              <a:extLst>
                <a:ext uri="{FF2B5EF4-FFF2-40B4-BE49-F238E27FC236}">
                  <a16:creationId xmlns:a16="http://schemas.microsoft.com/office/drawing/2014/main" id="{04AC776A-0D97-4E5B-AA60-6BE5D83B102B}"/>
                </a:ext>
              </a:extLst>
            </p:cNvPr>
            <p:cNvGrpSpPr/>
            <p:nvPr/>
          </p:nvGrpSpPr>
          <p:grpSpPr>
            <a:xfrm>
              <a:off x="7850424" y="2102654"/>
              <a:ext cx="1276237" cy="1187450"/>
              <a:chOff x="4283075" y="2225675"/>
              <a:chExt cx="1276237" cy="1187450"/>
            </a:xfrm>
          </p:grpSpPr>
          <p:sp>
            <p:nvSpPr>
              <p:cNvPr id="19" name="Freeform: Shape 18">
                <a:extLst>
                  <a:ext uri="{FF2B5EF4-FFF2-40B4-BE49-F238E27FC236}">
                    <a16:creationId xmlns:a16="http://schemas.microsoft.com/office/drawing/2014/main" id="{64E81173-7319-4148-B314-E82FA4F39A76}"/>
                  </a:ext>
                </a:extLst>
              </p:cNvPr>
              <p:cNvSpPr/>
              <p:nvPr/>
            </p:nvSpPr>
            <p:spPr>
              <a:xfrm>
                <a:off x="4283075" y="2225675"/>
                <a:ext cx="1187450" cy="1187450"/>
              </a:xfrm>
              <a:custGeom>
                <a:avLst/>
                <a:gdLst>
                  <a:gd name="connsiteX0" fmla="*/ 104775 w 1187450"/>
                  <a:gd name="connsiteY0" fmla="*/ 0 h 1187450"/>
                  <a:gd name="connsiteX1" fmla="*/ 0 w 1187450"/>
                  <a:gd name="connsiteY1" fmla="*/ 0 h 1187450"/>
                  <a:gd name="connsiteX2" fmla="*/ 0 w 1187450"/>
                  <a:gd name="connsiteY2" fmla="*/ 1187450 h 1187450"/>
                  <a:gd name="connsiteX3" fmla="*/ 1187450 w 1187450"/>
                  <a:gd name="connsiteY3" fmla="*/ 1187450 h 1187450"/>
                  <a:gd name="connsiteX4" fmla="*/ 1187450 w 1187450"/>
                  <a:gd name="connsiteY4" fmla="*/ 1082675 h 1187450"/>
                  <a:gd name="connsiteX5" fmla="*/ 104775 w 1187450"/>
                  <a:gd name="connsiteY5" fmla="*/ 1082675 h 1187450"/>
                  <a:gd name="connsiteX6" fmla="*/ 104775 w 1187450"/>
                  <a:gd name="connsiteY6"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450" h="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w="17463" cap="flat">
                <a:noFill/>
                <a:prstDash val="solid"/>
                <a:miter/>
              </a:ln>
            </p:spPr>
            <p:txBody>
              <a:bodyPr rtlCol="0" anchor="ctr"/>
              <a:lstStyle/>
              <a:p>
                <a:endParaRPr lang="en-US" dirty="0">
                  <a:solidFill>
                    <a:schemeClr val="tx2"/>
                  </a:solidFill>
                </a:endParaRPr>
              </a:p>
            </p:txBody>
          </p:sp>
          <p:sp>
            <p:nvSpPr>
              <p:cNvPr id="20" name="Freeform: Shape 19">
                <a:extLst>
                  <a:ext uri="{FF2B5EF4-FFF2-40B4-BE49-F238E27FC236}">
                    <a16:creationId xmlns:a16="http://schemas.microsoft.com/office/drawing/2014/main" id="{09BFDD3E-D4A8-4327-B6F1-3AB3340C1AEA}"/>
                  </a:ext>
                </a:extLst>
              </p:cNvPr>
              <p:cNvSpPr/>
              <p:nvPr/>
            </p:nvSpPr>
            <p:spPr>
              <a:xfrm>
                <a:off x="4465732" y="2368291"/>
                <a:ext cx="1004792" cy="812390"/>
              </a:xfrm>
              <a:custGeom>
                <a:avLst/>
                <a:gdLst>
                  <a:gd name="connsiteX0" fmla="*/ 991783 w 1004792"/>
                  <a:gd name="connsiteY0" fmla="*/ 707406 h 812390"/>
                  <a:gd name="connsiteX1" fmla="*/ 735084 w 1004792"/>
                  <a:gd name="connsiteY1" fmla="*/ 385258 h 812390"/>
                  <a:gd name="connsiteX2" fmla="*/ 502396 w 1004792"/>
                  <a:gd name="connsiteY2" fmla="*/ 0 h 812390"/>
                  <a:gd name="connsiteX3" fmla="*/ 269621 w 1004792"/>
                  <a:gd name="connsiteY3" fmla="*/ 385258 h 812390"/>
                  <a:gd name="connsiteX4" fmla="*/ 13010 w 1004792"/>
                  <a:gd name="connsiteY4" fmla="*/ 707406 h 812390"/>
                  <a:gd name="connsiteX5" fmla="*/ 0 w 1004792"/>
                  <a:gd name="connsiteY5" fmla="*/ 707074 h 812390"/>
                  <a:gd name="connsiteX6" fmla="*/ 0 w 1004792"/>
                  <a:gd name="connsiteY6" fmla="*/ 811849 h 812390"/>
                  <a:gd name="connsiteX7" fmla="*/ 9290 w 1004792"/>
                  <a:gd name="connsiteY7" fmla="*/ 812111 h 812390"/>
                  <a:gd name="connsiteX8" fmla="*/ 25565 w 1004792"/>
                  <a:gd name="connsiteY8" fmla="*/ 812391 h 812390"/>
                  <a:gd name="connsiteX9" fmla="*/ 373942 w 1004792"/>
                  <a:gd name="connsiteY9" fmla="*/ 395788 h 812390"/>
                  <a:gd name="connsiteX10" fmla="*/ 502396 w 1004792"/>
                  <a:gd name="connsiteY10" fmla="*/ 104775 h 812390"/>
                  <a:gd name="connsiteX11" fmla="*/ 630850 w 1004792"/>
                  <a:gd name="connsiteY11" fmla="*/ 395788 h 812390"/>
                  <a:gd name="connsiteX12" fmla="*/ 995520 w 1004792"/>
                  <a:gd name="connsiteY12" fmla="*/ 812111 h 812390"/>
                  <a:gd name="connsiteX13" fmla="*/ 1004792 w 1004792"/>
                  <a:gd name="connsiteY13" fmla="*/ 811849 h 812390"/>
                  <a:gd name="connsiteX14" fmla="*/ 1004792 w 1004792"/>
                  <a:gd name="connsiteY14" fmla="*/ 707074 h 812390"/>
                  <a:gd name="connsiteX15" fmla="*/ 991783 w 1004792"/>
                  <a:gd name="connsiteY15" fmla="*/ 707406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792" h="812390">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w="17463" cap="flat">
                <a:noFill/>
                <a:prstDash val="solid"/>
                <a:miter/>
              </a:ln>
            </p:spPr>
            <p:txBody>
              <a:bodyPr rtlCol="0" anchor="ctr"/>
              <a:lstStyle/>
              <a:p>
                <a:endParaRPr lang="en-US" dirty="0"/>
              </a:p>
            </p:txBody>
          </p:sp>
          <p:sp>
            <p:nvSpPr>
              <p:cNvPr id="21" name="Oval 20">
                <a:extLst>
                  <a:ext uri="{FF2B5EF4-FFF2-40B4-BE49-F238E27FC236}">
                    <a16:creationId xmlns:a16="http://schemas.microsoft.com/office/drawing/2014/main" id="{92415E66-FDD5-4728-AFA9-C50D67DFCCDF}"/>
                  </a:ext>
                </a:extLst>
              </p:cNvPr>
              <p:cNvSpPr/>
              <p:nvPr/>
            </p:nvSpPr>
            <p:spPr>
              <a:xfrm>
                <a:off x="5376432" y="2461978"/>
                <a:ext cx="182880" cy="182880"/>
              </a:xfrm>
              <a:prstGeom prst="ellipse">
                <a:avLst/>
              </a:prstGeom>
              <a:solidFill>
                <a:schemeClr val="accent2"/>
              </a:solidFill>
              <a:ln w="17463" cap="flat">
                <a:noFill/>
                <a:prstDash val="solid"/>
                <a:miter/>
              </a:ln>
            </p:spPr>
            <p:txBody>
              <a:bodyPr rtlCol="0" anchor="ctr"/>
              <a:lstStyle/>
              <a:p>
                <a:endParaRPr lang="en-US" dirty="0"/>
              </a:p>
            </p:txBody>
          </p:sp>
        </p:grpSp>
        <p:sp>
          <p:nvSpPr>
            <p:cNvPr id="22" name="Rectangle: Rounded Corners 21">
              <a:extLst>
                <a:ext uri="{FF2B5EF4-FFF2-40B4-BE49-F238E27FC236}">
                  <a16:creationId xmlns:a16="http://schemas.microsoft.com/office/drawing/2014/main" id="{63B9233C-BE97-4595-B9AB-F91AB1211A0F}"/>
                </a:ext>
              </a:extLst>
            </p:cNvPr>
            <p:cNvSpPr/>
            <p:nvPr/>
          </p:nvSpPr>
          <p:spPr>
            <a:xfrm>
              <a:off x="7254103" y="126677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Outlier detection</a:t>
              </a:r>
            </a:p>
          </p:txBody>
        </p:sp>
      </p:grpSp>
      <p:sp>
        <p:nvSpPr>
          <p:cNvPr id="4" name="Right Brace 3">
            <a:extLst>
              <a:ext uri="{FF2B5EF4-FFF2-40B4-BE49-F238E27FC236}">
                <a16:creationId xmlns:a16="http://schemas.microsoft.com/office/drawing/2014/main" id="{74E50086-161A-4CF0-A73F-BE2300555236}"/>
              </a:ext>
            </a:extLst>
          </p:cNvPr>
          <p:cNvSpPr/>
          <p:nvPr/>
        </p:nvSpPr>
        <p:spPr>
          <a:xfrm>
            <a:off x="6805543" y="3823667"/>
            <a:ext cx="448560" cy="2081383"/>
          </a:xfrm>
          <a:prstGeom prst="rightBrace">
            <a:avLst>
              <a:gd name="adj1" fmla="val 43786"/>
              <a:gd name="adj2" fmla="val 50000"/>
            </a:avLst>
          </a:prstGeom>
          <a:ln w="349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CCD9D4A3-259B-4DB8-95B2-548F1F9E0913}"/>
              </a:ext>
            </a:extLst>
          </p:cNvPr>
          <p:cNvSpPr txBox="1"/>
          <p:nvPr/>
        </p:nvSpPr>
        <p:spPr>
          <a:xfrm>
            <a:off x="7586414" y="4633525"/>
            <a:ext cx="2886960" cy="461665"/>
          </a:xfrm>
          <a:prstGeom prst="rect">
            <a:avLst/>
          </a:prstGeom>
          <a:noFill/>
        </p:spPr>
        <p:txBody>
          <a:bodyPr wrap="square" rtlCol="0">
            <a:spAutoFit/>
          </a:bodyPr>
          <a:lstStyle/>
          <a:p>
            <a:pPr algn="l">
              <a:buClr>
                <a:srgbClr val="008CCF"/>
              </a:buClr>
            </a:pPr>
            <a:r>
              <a:rPr lang="en-US" sz="2400" dirty="0"/>
              <a:t>Results screen</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236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B5B7FA62-D307-407E-B0BD-A2534F9A7773}"/>
  <p:tag name="ISPRING_RESOURCE_FOLDER" val="C:\Users\alita\Documents\0. Clientes LOCAL\DHIS2\Fundamentals\2.0\Data Capture and validation\M3\3.2.2_OutlierDetection\"/>
  <p:tag name="ISPRING_PRESENTATION_PATH" val="C:\Users\alita\Documents\0. Clientes LOCAL\DHIS2\Fundamentals\2.0\Data Capture and validation\M3\3.2.2_OutlierDetection.pptx"/>
  <p:tag name="ISPRING_SCREEN_RECS_UPDATED" val="C:\Users\alita\Documents\0. Clientes LOCAL\DHIS2\Fundamentals\2.0\Data Capture and validation\M3\3.2.2_OutlierDetection\"/>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60"/>
  <p:tag name="ISPRING_PRESENTATION_INFO_2" val="&lt;?xml version=&quot;1.0&quot; encoding=&quot;UTF-8&quot; standalone=&quot;no&quot; ?&gt;&#10;&lt;presentation2&gt;&#10;&#10;  &lt;slides&gt;&#10;    &lt;slide id=&quot;{3FF3F70A-4C29-4B88-8246-7CE706BA63A0}&quot; pptId=&quot;299&quot;/&gt;&#10;    &lt;slide id=&quot;{79CC6A21-ECFD-4E02-BE7D-C91A84C72B7D}&quot; pptId=&quot;300&quot;/&gt;&#10;    &lt;slide id=&quot;{43597C66-20B9-4B5E-80BF-F0791D096DB5}&quot; pptId=&quot;331&quot;/&gt;&#10;    &lt;slide id=&quot;{29ED66E4-9408-4CB1-BE55-0BD93B92D131}&quot; pptId=&quot;326&quot;/&gt;&#10;    &lt;slide id=&quot;{59A0F3C4-D7E9-4F15-BFB7-C517FBEA658B}&quot; pptId=&quot;327&quot;/&gt;&#10;    &lt;slide id=&quot;{FBC22A6B-A280-4A79-B24C-6784797901FB}&quot; pptId=&quot;328&quot;/&gt;&#10;    &lt;slide id=&quot;{DBBC1545-2B48-419E-9653-0C27D8E68DCB}&quot; pptId=&quot;329&quot;/&gt;&#10;    &lt;slide id=&quot;{8B031A3D-F701-486A-BCBD-DEDABCD2611C}&quot; pptId=&quot;330&quot;/&gt;&#10;    &lt;slide id=&quot;{84E60E05-76DD-4CF2-B632-CAB846996299}&quot; pptId=&quot;303&quot;/&gt;&#10;    &lt;slide id=&quot;{03239225-A996-4005-A7A5-2FD4F2A11036}&quot; pptId=&quot;272&quot;/&gt;&#10;  &lt;/slides&gt;&#10;&#10;  &lt;narration&gt;&#10;    &lt;audioTracks&gt;&#10;      &lt;audioTrack muted=&quot;false&quot; name=&quot;Text-to-speech clip — Audio  1&quot; resource=&quot;28793aef&quot; slideId=&quot;{79CC6A21-ECFD-4E02-BE7D-C91A84C72B7D}&quot; startTime=&quot;0&quot; stepIndex=&quot;0&quot; volume=&quot;1&quot;&gt;&#10;        &lt;audio channels=&quot;2&quot; format=&quot;fltp&quot; sampleRate=&quot;48000&quot;/&gt;&#10;      &lt;/audioTrack&gt;&#10;      &lt;audioTrack muted=&quot;false&quot; name=&quot;Text-to-speech clip — Audio  2&quot; resource=&quot;bccf649e&quot; slideId=&quot;{43597C66-20B9-4B5E-80BF-F0791D096DB5}&quot; startTime=&quot;0&quot; stepIndex=&quot;0&quot; volume=&quot;1&quot;&gt;&#10;        &lt;audio channels=&quot;2&quot; format=&quot;fltp&quot; sampleRate=&quot;48000&quot;/&gt;&#10;      &lt;/audioTrack&gt;&#10;      &lt;audioTrack muted=&quot;false&quot; name=&quot;Text-to-speech clip — Audio  3&quot; resource=&quot;d38a3a2d&quot; slideId=&quot;{29ED66E4-9408-4CB1-BE55-0BD93B92D131}&quot; startTime=&quot;0&quot; stepIndex=&quot;0&quot; volume=&quot;1&quot;&gt;&#10;        &lt;audio channels=&quot;2&quot; format=&quot;fltp&quot; sampleRate=&quot;48000&quot;/&gt;&#10;      &lt;/audioTrack&gt;&#10;      &lt;audioTrack muted=&quot;false&quot; name=&quot;Text-to-speech clip — Audio  4&quot; resource=&quot;1acfec1e&quot; slideId=&quot;{FBC22A6B-A280-4A79-B24C-6784797901FB}&quot; startTime=&quot;0&quot; stepIndex=&quot;0&quot; volume=&quot;1&quot;&gt;&#10;        &lt;audio channels=&quot;2&quot; format=&quot;fltp&quot; sampleRate=&quot;48000&quot;/&gt;&#10;      &lt;/audioTrack&gt;&#10;      &lt;audioTrack muted=&quot;false&quot; name=&quot;Text-to-speech clip — Audio  5&quot; resource=&quot;1392208a&quot; slideId=&quot;{8B031A3D-F701-486A-BCBD-DEDABCD2611C}&quot; startTime=&quot;0&quot; stepIndex=&quot;0&quot; volume=&quot;1&quot;&gt;&#10;        &lt;audio channels=&quot;2&quot; format=&quot;fltp&quot; sampleRate=&quot;48000&quot;/&gt;&#10;      &lt;/audioTrack&gt;&#10;      &lt;audioTrack muted=&quot;false&quot; name=&quot;Text-to-speech clip — Audio  6&quot; resource=&quot;2ca41b52&quot; slideId=&quot;{84E60E05-76DD-4CF2-B632-CAB846996299}&quot; startTime=&quot;0&quot; stepIndex=&quot;0&quot; volume=&quot;1&quot;&gt;&#10;        &lt;audio channels=&quot;2&quot; format=&quot;fltp&quot; sampleRate=&quot;48000&quot;/&gt;&#10;      &lt;/audioTrack&gt;&#10;      &lt;audioTrack muted=&quot;false&quot; name=&quot;outro&quot; resource=&quot;852908ac&quot; slideId=&quot;{03239225-A996-4005-A7A5-2FD4F2A11036}&quot; startTime=&quot;0&quot; stepIndex=&quot;0&quot; volume=&quot;1&quot;&gt;&#10;        &lt;audio channels=&quot;2&quot; format=&quot;fltp&quot; sampleRate=&quot;44100&quot;/&gt;&#10;      &lt;/audioTrack&gt;&#10;      &lt;audioTrack muted=&quot;false&quot; name=&quot;intro&quot; resource=&quot;ad9c9b95&quot; slideId=&quot;{3FF3F70A-4C29-4B88-8246-7CE706BA63A0}&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G0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G0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G0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xtF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G0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xtFBUjnP2+moAAADlAAAAHAAAAG5vbmUvaHRtbF9za2luX3NldHRpbmdzLmpzb26r5lIAAqUcJQUrhWowG8xPKi0pyc/TS87PK0nNK9HLyy/KTQSrUVJ2AwMlHZyK88tSiwgoTUtMTkUx1NTIwskFp0qEiSZO5i7OlsjqChLTU/WSEpOz04vyS/NSIMqcXV0MXYyVwKpquWoBUEsDBBQAAgAIAHG0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RhX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GFd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YV1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RhXV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kYV1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JGFd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CRhXVUlBOzImkAAABuAAAAHAAAAHVuaXZlcnNhbC9sb2NhbF9zZXR0aW5ncy54bWwNzDEOgzAMQNGdU1jeKe3WgcDGVpbSA1jERZEcG5GA4PZk+8PTb/szChy8pWDq8PV4IrDO5oMuDn/TUL8RUib1JKbsUA2h76pWbCb5cs4FJliFLt4mjiUyjxSLHHYRqOFTXv/AHpuuugFQSwMEFAACAAgAkYV1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kYV1VDqd53BLAAAAawAAABsAAAB1bml2ZXJzYWwvdW5pdmVyc2FsLnBuZy54bWyzsa/IzVEoSy0qzszPs1Uy1DNQsrfj5bIpKEoty0wtV6gAigEFIUBJoRLINUJwyzNTSjKAQgYWFgjBjNTM9IwSWyULQzO4oD7QTABQSwMEFAACAAgAd7R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3tF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He0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d7R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3tF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3tF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d7RQVLx9NfdKAAAASQAAAB8AAAB2aWRlb2xlY3R1cmUvbG9jYWxfc2V0dGluZ3MueG1ss7GvyM1RKEstKs7Mz7NVMtQzUFJIzUvOT8nMS7dVCg1x07VQUiguScxLSczJz0u1VcrLV1Kwt+OyyclPTswJTi0pASos1rfjAgBQSwECAAAUAAIACABxtFBUMhu6IvkDAADgDgAAGAAAAAAAAAABAAAAAAAAAAAAbm9uZS9jb21tb25fbWVzc2FnZXMubG5nUEsBAgAAFAACAAgAcbRQVBUeYBujAAAAfwEAACkAAAAAAAAAAQAAAAAALwQAAG5vbmUvcGxheWJhY2tfYW5kX25hdmlnYXRpb25fc2V0dGluZ3MueG1sUEsBAgAAFAACAAgAcbRQVB9UimowAwAAxw4AACIAAAAAAAAAAQAAAAAAGQUAAG5vbmUvZmxhc2hfcHVibGlzaGluZ19zZXR0aW5ncy54bWxQSwECAAAUAAIACABxtFBUcVeUnRUBAADRAgAAHAAAAAAAAAABAAAAAACJCAAAbm9uZS9mbGFzaF9za2luX3NldHRpbmdzLnhtbFBLAQIAABQAAgAIAHG0UFTXm3CWKwMAAG8OAAAhAAAAAAAAAAEAAAAAANgJAABub25lL2h0bWxfcHVibGlzaGluZ19zZXR0aW5ncy54bWxQSwECAAAUAAIACABxtFBUjnP2+moAAADlAAAAHAAAAAAAAAABAAAAAABCDQAAbm9uZS9odG1sX3NraW5fc2V0dGluZ3MuanNvblBLAQIAABQAAgAIAHG0UFS8fTX3SgAAAEkAAAAXAAAAAAAAAAEAAAAAAOYNAABub25lL2xvY2FsX3NldHRpbmdzLnhtbFBLAQIAABQAAgAIAGp1Y1TuA81MSQMAAOMJAAAUAAAAAAAAAAEAAAAAAGUOAAB1bml2ZXJzYWwvcGxheWVyLnhtbFBLAQIAABQAAgAIAJGFdVQGoq6pcgYAACYZAAAdAAAAAAAAAAEAAAAAAOARAAB1bml2ZXJzYWwvY29tbW9uX21lc3NhZ2VzLmxuZ1BLAQIAABQAAgAIAJGFdVQVHmAbowAAAH8BAAAuAAAAAAAAAAEAAAAAAI0YAAB1bml2ZXJzYWwvcGxheWJhY2tfYW5kX25hdmlnYXRpb25fc2V0dGluZ3MueG1sUEsBAgAAFAACAAgAkYV1VJz/rQVSBAAA3BUAACcAAAAAAAAAAQAAAAAAfBkAAHVuaXZlcnNhbC9mbGFzaF9wdWJsaXNoaW5nX3NldHRpbmdzLnhtbFBLAQIAABQAAgAIAJGFdVSNnu+/fwMAAOEMAAAhAAAAAAAAAAEAAAAAABMeAAB1bml2ZXJzYWwvZmxhc2hfc2tpbl9zZXR0aW5ncy54bWxQSwECAAAUAAIACACRhXVUV9GaZ0wEAABmFQAAJgAAAAAAAAABAAAAAADRIQAAdW5pdmVyc2FsL2h0bWxfcHVibGlzaGluZ19zZXR0aW5ncy54bWxQSwECAAAUAAIACACRhXVUDvLBv70BAACMBgAAIQAAAAAAAAABAAAAAABhJgAAdW5pdmVyc2FsL2h0bWxfc2tpbl9zZXR0aW5ncy5qc29uUEsBAgAAFAACAAgAkYV1VJQTsyJpAAAAbgAAABwAAAAAAAAAAQAAAAAAXSgAAHVuaXZlcnNhbC9sb2NhbF9zZXR0aW5ncy54bWxQSwECAAAUAAIACACRhXVU49I+v1ETAACGOQAAFwAAAAAAAAAAAAAAAAAAKQAAdW5pdmVyc2FsL3VuaXZlcnNhbC5wbmdQSwECAAAUAAIACACRhXVUOp3ncEsAAABrAAAAGwAAAAAAAAABAAAAAACGPAAAdW5pdmVyc2FsL3VuaXZlcnNhbC5wbmcueG1sUEsBAgAAFAACAAgAd7RQVPaxDkKjBQAApRUAACAAAAAAAAAAAQAAAAAACj0AAHZpZGVvbGVjdHVyZS9jb21tb25fbWVzc2FnZXMubG5nUEsBAgAAFAACAAgAd7RQVBUeYBujAAAAfwEAADEAAAAAAAAAAQAAAAAA60IAAHZpZGVvbGVjdHVyZS9wbGF5YmFja19hbmRfbmF2aWdhdGlvbl9zZXR0aW5ncy54bWxQSwECAAAUAAIACAB3tFBUp4ruNgwFAADlGQAAKgAAAAAAAAABAAAAAADdQwAAdmlkZW9sZWN0dXJlL2ZsYXNoX3B1Ymxpc2hpbmdfc2V0dGluZ3MueG1sUEsBAgAAFAACAAgAd7RQVI92Vf5vAgAAhwgAACQAAAAAAAAAAQAAAAAAMUkAAHZpZGVvbGVjdHVyZS9mbGFzaF9za2luX3NldHRpbmdzLnhtbFBLAQIAABQAAgAIAHe0UFR8n4QKAgUAAF0ZAAApAAAAAAAAAAEAAAAAAOJLAAB2aWRlb2xlY3R1cmUvaHRtbF9wdWJsaXNoaW5nX3NldHRpbmdzLnhtbFBLAQIAABQAAgAIAHe0UFSTaEB+hwEAANkEAAAkAAAAAAAAAAEAAAAAACtRAAB2aWRlb2xlY3R1cmUvaHRtbF9za2luX3NldHRpbmdzLmpzb25QSwECAAAUAAIACAB3tFBUvH0190oAAABJAAAAHwAAAAAAAAABAAAAAAD0UgAAdmlkZW9sZWN0dXJlL2xvY2FsX3NldHRpbmdzLnhtbFBLBQYAAAAAGAAYAGoHAAB7UwAAAAA="/>
  <p:tag name="ISPRING_ULTRA_SCORM_COURCE_TITLE" val="3.2.2 Data Capture and Validation - Outlier Detection [Part 2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2 of 3] Data entry errors happen. During capture of aggregate data into DHIS2, a user may type a value that is much higher or lower than it should be, perhaps by adding an extra zero or entering a number in the wrong field. In some cases, these extreme values may be accurate and could indicate a deviation from the norm that should be investigated. These unexpected high and low values are called outliers and the Outlier Detection tool within the DHIS2 Data Quality app can help you identify them.\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2.2 Outlier Detection&quot;,&quot;onlineDestinationFolderId&quot;:&quot;c87a9dc2-56d1-11ec-9404-bacc1cfba3b4&quot;,&quot;onlineDestinationUrl&quot;:&quot;dhis2-academy.ispring.com&quot;}}"/>
  <p:tag name="ISPRING_SCORM_RATE_QUIZZES" val="0"/>
  <p:tag name="ISPRING_PRESENTATION_TITLE" val="3.2.2 Data Capture and Validation - Outlier Detection [Part 2 of 3]"/>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370216-01DB-4C89-BC57-653E89715EB0}:303"/>
  <p:tag name="ISPRING_SLIDE_ID_2" val="{84E60E05-76DD-4CF2-B632-CAB846996299}"/>
  <p:tag name="GENSWF_ADVANCE_TIME" val="23.616"/>
  <p:tag name="TIMING" val="|1.807|2.62|2.739|2.781|1.675|1.887|1.45|4.138"/>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3239225-A996-4005-A7A5-2FD4F2A11036}"/>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3FF3F70A-4C29-4B88-8246-7CE706BA63A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A9D3133-70C8-4700-9091-7C8E8302E2A1}:300"/>
  <p:tag name="ISPRING_SLIDE_ID_2" val="{79CC6A21-ECFD-4E02-BE7D-C91A84C72B7D}"/>
  <p:tag name="GENSWF_ADVANCE_TIME" val="11.307"/>
  <p:tag name="TIMING" val="|1.18|2.535|0.703|1.312|2.508"/>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CF52C4F-6427-4F2E-8052-FDFC0AFFE9B8}:331"/>
  <p:tag name="ISPRING_SLIDE_ID_2" val="{43597C66-20B9-4B5E-80BF-F0791D096DB5}"/>
  <p:tag name="GENSWF_ADVANCE_TIME" val="10.318"/>
  <p:tag name="TIMING" val="|0.89|4.84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125F7-74B2-44C2-9B32-66054B4D9DD5}:326"/>
  <p:tag name="ISPRING_SLIDE_ID_2" val="{29ED66E4-9408-4CB1-BE55-0BD93B92D131}"/>
  <p:tag name="GENSWF_ADVANCE_TIME" val="5.502"/>
  <p:tag name="TIMING" val="|2.88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4D76F18-AB31-4A92-ABC4-00DD1105D5FD}:327"/>
  <p:tag name="ISPRING_SLIDE_ID_2" val="{59A0F3C4-D7E9-4F15-BFB7-C517FBEA658B}"/>
  <p:tag name="GENSWF_ADVANCE_TIME" val="114.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F737740-0D8B-44DD-A2B0-248CEB964749}:328"/>
  <p:tag name="ISPRING_SLIDE_ID_2" val="{FBC22A6B-A280-4A79-B24C-6784797901FB}"/>
  <p:tag name="GENSWF_ADVANCE_TIME" val="25.080"/>
  <p:tag name="TIMING" val="|2.56|1.059|1.412|3.453|8.032|4.748"/>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63F05B4-63BE-4870-9302-2998DF99B3F3}:329"/>
  <p:tag name="ISPRING_SLIDE_ID_2" val="{DBBC1545-2B48-419E-9653-0C27D8E68DCB}"/>
  <p:tag name="GENSWF_ADVANCE_TIME" val="41.00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28883ED-9E52-43AC-9F84-FF90493A0AE6}:330"/>
  <p:tag name="ISPRING_SLIDE_ID_2" val="{8B031A3D-F701-486A-BCBD-DEDABCD2611C}"/>
  <p:tag name="GENSWF_ADVANCE_TIME" val="64.080"/>
  <p:tag name="TIMING" val="|6.558|2.385|1.297|7.342|2.853|0.978|9.551|7.573|3.595|5.248|4.08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8117</TotalTime>
  <Words>838</Words>
  <Application>Microsoft Macintosh PowerPoint</Application>
  <PresentationFormat>Widescreen</PresentationFormat>
  <Paragraphs>68</Paragraphs>
  <Slides>10</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3.2.2 Data Capture and Validation - Outlier Detection [Part 2 of 3]</dc:title>
  <dc:subject>elearning</dc:subject>
  <dc:creator>Alejandra Avila</dc:creator>
  <cp:lastModifiedBy>Simona Sekerova</cp:lastModifiedBy>
  <cp:revision>424</cp:revision>
  <dcterms:created xsi:type="dcterms:W3CDTF">2021-02-03T12:41:27Z</dcterms:created>
  <dcterms:modified xsi:type="dcterms:W3CDTF">2023-09-19T12:44:26Z</dcterms:modified>
</cp:coreProperties>
</file>